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Override3.xml" ContentType="application/vnd.openxmlformats-officedocument.themeOverr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Override4.xml" ContentType="application/vnd.openxmlformats-officedocument.themeOverr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Override5.xml" ContentType="application/vnd.openxmlformats-officedocument.themeOverr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heme/themeOverride6.xml" ContentType="application/vnd.openxmlformats-officedocument.themeOverr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heme/themeOverride7.xml" ContentType="application/vnd.openxmlformats-officedocument.themeOverride+xml"/>
  <Override PartName="/ppt/notesSlides/notesSlide6.xml" ContentType="application/vnd.openxmlformats-officedocument.presentationml.notesSlide+xml"/>
  <Override PartName="/ppt/tags/tag27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2" r:id="rId2"/>
  </p:sldMasterIdLst>
  <p:notesMasterIdLst>
    <p:notesMasterId r:id="rId51"/>
  </p:notesMasterIdLst>
  <p:handoutMasterIdLst>
    <p:handoutMasterId r:id="rId52"/>
  </p:handoutMasterIdLst>
  <p:sldIdLst>
    <p:sldId id="256" r:id="rId3"/>
    <p:sldId id="1721" r:id="rId4"/>
    <p:sldId id="1722" r:id="rId5"/>
    <p:sldId id="1723" r:id="rId6"/>
    <p:sldId id="1724" r:id="rId7"/>
    <p:sldId id="1727" r:id="rId8"/>
    <p:sldId id="286" r:id="rId9"/>
    <p:sldId id="296" r:id="rId10"/>
    <p:sldId id="291" r:id="rId11"/>
    <p:sldId id="292" r:id="rId12"/>
    <p:sldId id="294" r:id="rId13"/>
    <p:sldId id="1692" r:id="rId14"/>
    <p:sldId id="258" r:id="rId15"/>
    <p:sldId id="1694" r:id="rId16"/>
    <p:sldId id="1696" r:id="rId17"/>
    <p:sldId id="1697" r:id="rId18"/>
    <p:sldId id="1714" r:id="rId19"/>
    <p:sldId id="1688" r:id="rId20"/>
    <p:sldId id="1695" r:id="rId21"/>
    <p:sldId id="1698" r:id="rId22"/>
    <p:sldId id="1699" r:id="rId23"/>
    <p:sldId id="1702" r:id="rId24"/>
    <p:sldId id="1717" r:id="rId25"/>
    <p:sldId id="1689" r:id="rId26"/>
    <p:sldId id="1704" r:id="rId27"/>
    <p:sldId id="1703" r:id="rId28"/>
    <p:sldId id="1706" r:id="rId29"/>
    <p:sldId id="1707" r:id="rId30"/>
    <p:sldId id="1712" r:id="rId31"/>
    <p:sldId id="1690" r:id="rId32"/>
    <p:sldId id="1716" r:id="rId33"/>
    <p:sldId id="1705" r:id="rId34"/>
    <p:sldId id="1709" r:id="rId35"/>
    <p:sldId id="1715" r:id="rId36"/>
    <p:sldId id="1713" r:id="rId37"/>
    <p:sldId id="1691" r:id="rId38"/>
    <p:sldId id="1711" r:id="rId39"/>
    <p:sldId id="1710" r:id="rId40"/>
    <p:sldId id="1708" r:id="rId41"/>
    <p:sldId id="1701" r:id="rId42"/>
    <p:sldId id="1693" r:id="rId43"/>
    <p:sldId id="261" r:id="rId44"/>
    <p:sldId id="1719" r:id="rId45"/>
    <p:sldId id="257" r:id="rId46"/>
    <p:sldId id="1720" r:id="rId47"/>
    <p:sldId id="259" r:id="rId48"/>
    <p:sldId id="303" r:id="rId49"/>
    <p:sldId id="1718" r:id="rId50"/>
  </p:sldIdLst>
  <p:sldSz cx="12192000" cy="6858000"/>
  <p:notesSz cx="6858000" cy="9144000"/>
  <p:custDataLst>
    <p:tags r:id="rId5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8F8F"/>
    <a:srgbClr val="015978"/>
    <a:srgbClr val="1B8BA1"/>
    <a:srgbClr val="66DADA"/>
    <a:srgbClr val="1B9191"/>
    <a:srgbClr val="1A8C8D"/>
    <a:srgbClr val="69CDCB"/>
    <a:srgbClr val="E90600"/>
    <a:srgbClr val="6F6F6F"/>
    <a:srgbClr val="0064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7339" autoAdjust="0"/>
  </p:normalViewPr>
  <p:slideViewPr>
    <p:cSldViewPr snapToGrid="0">
      <p:cViewPr varScale="1">
        <p:scale>
          <a:sx n="86" d="100"/>
          <a:sy n="86" d="100"/>
        </p:scale>
        <p:origin x="186" y="108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1518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63CA1E4-67E9-4D83-91D8-376DC20096C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F246232-882C-41A5-A02F-152DC0A5C9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21CBB-7ADE-4460-A33B-26AF3876A0DC}" type="datetimeFigureOut">
              <a:rPr lang="zh-CN" altLang="en-US" smtClean="0"/>
              <a:t>2019/9/8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97E4706-EDE3-4ACF-AB75-BDEF4FCAC7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E6B287-915E-4ED7-BEEA-1903FF3364F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D59555-BAA7-49B4-904B-AE8D39B8D4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077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jpeg>
</file>

<file path=ppt/media/image22.jpg>
</file>

<file path=ppt/media/image23.jpeg>
</file>

<file path=ppt/media/image24.jpeg>
</file>

<file path=ppt/media/image25.jpe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2019/9/8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6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997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dirty="0"/>
              <a:t>Available Tool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173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CN" dirty="0"/>
              <a:t>Header:  </a:t>
            </a:r>
            <a:r>
              <a:rPr lang="zh-CN" altLang="en-US" dirty="0"/>
              <a:t>是固定的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紧跟着</a:t>
            </a:r>
            <a:r>
              <a:rPr lang="en-US" altLang="zh-CN" dirty="0"/>
              <a:t>Header</a:t>
            </a:r>
            <a:r>
              <a:rPr lang="zh-CN" altLang="en-US" dirty="0"/>
              <a:t>就是</a:t>
            </a:r>
            <a:r>
              <a:rPr lang="en-US" altLang="zh-CN" dirty="0"/>
              <a:t>Module</a:t>
            </a:r>
            <a:r>
              <a:rPr lang="zh-CN" altLang="en-US" dirty="0"/>
              <a:t>的指令，指令的布局：    （</a:t>
            </a:r>
            <a:r>
              <a:rPr lang="en-US" altLang="zh-CN" dirty="0"/>
              <a:t>SPIRV</a:t>
            </a:r>
            <a:r>
              <a:rPr lang="zh-CN" altLang="en-US" dirty="0"/>
              <a:t>的指令长度是变长的，取决于指令类型和</a:t>
            </a:r>
            <a:r>
              <a:rPr lang="en-US" altLang="zh-CN" baseline="0" dirty="0"/>
              <a:t> Result(id)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466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800" b="0" i="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Mesa, also called Mesa3D and The Mesa 3D Graphics Library, is an open source software implementation of OpenGL, Vulkan, and other graphics specifications. Mesa implements a cross-language, cross-platform, vendor-neutral standard API for translating these specifications to vendor-specific graphics hardware drivers.</a:t>
            </a:r>
          </a:p>
          <a:p>
            <a:endParaRPr lang="en-US" altLang="zh-CN" sz="800" b="0" i="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800" b="0" i="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Ref: &lt;Linux</a:t>
            </a:r>
            <a:r>
              <a:rPr lang="zh-CN" altLang="en-US" sz="800" b="0" i="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下</a:t>
            </a:r>
            <a:r>
              <a:rPr lang="en-US" altLang="zh-CN" sz="800" b="0" i="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GPU</a:t>
            </a:r>
            <a:r>
              <a:rPr lang="zh-CN" altLang="en-US" sz="800" b="0" i="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图形驱动软件的实现</a:t>
            </a:r>
            <a:r>
              <a:rPr lang="en-US" altLang="zh-CN" sz="800" b="0" i="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&gt;</a:t>
            </a:r>
            <a:endParaRPr lang="zh-CN" altLang="en-US" sz="800" dirty="0"/>
          </a:p>
          <a:p>
            <a:endParaRPr lang="zh-CN" altLang="en-US" sz="6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9618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273226-AD13-4F3E-A447-612B4B34AFBB}" type="slidenum">
              <a:rPr lang="zh-CN" altLang="en-US" smtClean="0"/>
              <a:pPr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77371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，让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设计简单起来！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Make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PowerPoint Design Simple!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28CBA8-7810-4766-B530-356872D47133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630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本素材由</a:t>
            </a: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提供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尊重知识产权并注重保护用户享有的各项权利。郑重提醒您：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插件中提供的任何信息内容的所有权、知识产权归其原始权利人或权利受让人所有，您免费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/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购买获得的是信息内容的使用权，并受下述条款的约束；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1.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您仅可以个人非商业用途使用该等信息内容，不可将信息内容的全部或部分用于出售，或以出租、出借、转让、分销、发布等其他任何方式供他人使用；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2.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禁止在接入互联网或移动互联网的任何网站、平台、应用或程序上以任何方式为他人提供</a:t>
            </a: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插件资源内容的下载。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The resource is supplied by </a:t>
            </a: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respects all intellectual property rights and protects all the rights its users acquired. Solemnly remind you: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The ownership and intellectual property of the resources supplied in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Add-in belongs to its owner or the assignee of this ownership. you only acquired the usage of the resources supplied in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Add-in, as well as respected the following restrain terms: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1.You are only allowed to use such resource for personal and non-commercial aim, not allowed to use such resource or part of it for the sale; or rent, lend, transfer to others; or distribution or release it in any way.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2.You are not permitted to provide the resource of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Add-in in any website, platform, application access to the Internet or mobile Internet.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28CBA8-7810-4766-B530-356872D47133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386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9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220BA88-EF8A-4380-B2B9-D08285BA22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3"/>
            <a:ext cx="12192000" cy="6854573"/>
          </a:xfrm>
          <a:prstGeom prst="rect">
            <a:avLst/>
          </a:prstGeom>
        </p:spPr>
      </p:pic>
      <p:sp>
        <p:nvSpPr>
          <p:cNvPr id="9801" name="副标题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362700" y="3648619"/>
            <a:ext cx="5157789" cy="558799"/>
          </a:xfrm>
        </p:spPr>
        <p:txBody>
          <a:bodyPr anchor="ctr">
            <a:normAutofit/>
          </a:bodyPr>
          <a:lstStyle>
            <a:lvl1pPr marL="0" marR="0" indent="0" algn="r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rgbClr val="015978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 marL="0" marR="0" lvl="0" indent="0" algn="r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Click to edit Master subtitle style</a:t>
            </a:r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362699" y="4819177"/>
            <a:ext cx="5157789" cy="248371"/>
          </a:xfrm>
        </p:spPr>
        <p:txBody>
          <a:bodyPr anchor="ctr">
            <a:noAutofit/>
          </a:bodyPr>
          <a:lstStyle>
            <a:lvl1pPr marL="0" marR="0" indent="0" algn="r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marL="0" marR="0" lvl="0" indent="0" algn="r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362699" y="5083073"/>
            <a:ext cx="5157789" cy="248371"/>
          </a:xfrm>
        </p:spPr>
        <p:txBody>
          <a:bodyPr anchor="ctr">
            <a:noAutofit/>
          </a:bodyPr>
          <a:lstStyle>
            <a:lvl1pPr marL="0" marR="0" indent="0" algn="r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91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1022350" y="2957054"/>
            <a:ext cx="4535055" cy="656792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rgbClr val="015978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1022350" y="3613846"/>
            <a:ext cx="4546600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6C60595-289D-4C63-8531-101767C3AC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058" b="6089"/>
          <a:stretch/>
        </p:blipFill>
        <p:spPr>
          <a:xfrm>
            <a:off x="0" y="2476500"/>
            <a:ext cx="12192000" cy="127000"/>
          </a:xfrm>
          <a:prstGeom prst="rect">
            <a:avLst/>
          </a:prstGeom>
        </p:spPr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C3BAA7D-10BF-4BA5-B90C-F430A6EDF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2019/9/8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089CABF-C007-4D86-AB80-64A119BC1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1EB492-D868-4E80-BA45-408745B7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2019/9/8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2019/9/8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892CDC6-6665-4B38-8DFF-EDDE047205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6" b="24788"/>
          <a:stretch/>
        </p:blipFill>
        <p:spPr>
          <a:xfrm rot="10800000">
            <a:off x="-4" y="0"/>
            <a:ext cx="12192004" cy="6856286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453A4882-E1E4-4526-AE53-66AFD1182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BA5B34-6E10-4725-A740-C73CDD375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2019/9/8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3F3A37-BAA4-429F-9B12-B32F0A311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6BFE98-DCF4-435C-B4BE-A16873A2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6454885-1373-40F2-BDC7-EF3C6F6387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3"/>
            <a:ext cx="12192000" cy="6854573"/>
          </a:xfrm>
          <a:prstGeom prst="rect">
            <a:avLst/>
          </a:prstGeom>
        </p:spPr>
      </p:pic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7226300" y="2768600"/>
            <a:ext cx="4294188" cy="1059178"/>
          </a:xfr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7226300" y="4390676"/>
            <a:ext cx="429418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7226300" y="4706310"/>
            <a:ext cx="429418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7068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5465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752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D9E2278-13F7-4596-87C9-AEF5108836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6" b="24788"/>
          <a:stretch/>
        </p:blipFill>
        <p:spPr>
          <a:xfrm rot="10800000">
            <a:off x="-4" y="0"/>
            <a:ext cx="12192004" cy="6856286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2019/9/8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Shanghai </a:t>
            </a:r>
            <a:r>
              <a:rPr lang="en-US" altLang="zh-CN" dirty="0" err="1"/>
              <a:t>Zhaoxin</a:t>
            </a:r>
            <a:r>
              <a:rPr lang="en-US" altLang="zh-CN" dirty="0"/>
              <a:t> Semiconductor Co., Ltd</a:t>
            </a: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4947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8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7.xml"/><Relationship Id="rId6" Type="http://schemas.openxmlformats.org/officeDocument/2006/relationships/image" Target="../media/image27.png"/><Relationship Id="rId5" Type="http://schemas.openxmlformats.org/officeDocument/2006/relationships/image" Target="../media/image26.emf"/><Relationship Id="rId4" Type="http://schemas.openxmlformats.org/officeDocument/2006/relationships/hyperlink" Target="https://www.islide.cc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6362697" y="3799216"/>
            <a:ext cx="5157789" cy="558799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Zhiqian</a:t>
            </a:r>
            <a:r>
              <a:rPr lang="en-US" altLang="zh-CN" sz="2400" dirty="0"/>
              <a:t> Xia</a:t>
            </a:r>
          </a:p>
        </p:txBody>
      </p:sp>
      <p:sp>
        <p:nvSpPr>
          <p:cNvPr id="4" name="标题 3"/>
          <p:cNvSpPr>
            <a:spLocks noGrp="1"/>
          </p:cNvSpPr>
          <p:nvPr>
            <p:ph type="ctrTitle" idx="4294967295"/>
          </p:nvPr>
        </p:nvSpPr>
        <p:spPr>
          <a:xfrm>
            <a:off x="4164225" y="2299683"/>
            <a:ext cx="7356263" cy="1475743"/>
          </a:xfrm>
        </p:spPr>
        <p:txBody>
          <a:bodyPr>
            <a:normAutofit/>
          </a:bodyPr>
          <a:lstStyle/>
          <a:p>
            <a:pPr algn="r"/>
            <a:r>
              <a:rPr lang="en-US" altLang="zh-CN" sz="4000" b="0" dirty="0">
                <a:solidFill>
                  <a:srgbClr val="015978"/>
                </a:solidFill>
                <a:latin typeface="+mn-lt"/>
                <a:ea typeface="+mn-ea"/>
                <a:cs typeface="+mn-cs"/>
              </a:rPr>
              <a:t>The SPIR-V To Mesa-IR Pass</a:t>
            </a:r>
            <a:endParaRPr lang="zh-CN" altLang="en-US" sz="4000" b="0" dirty="0">
              <a:solidFill>
                <a:srgbClr val="015978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6362699" y="4875991"/>
            <a:ext cx="5157789" cy="248371"/>
          </a:xfrm>
        </p:spPr>
        <p:txBody>
          <a:bodyPr/>
          <a:lstStyle/>
          <a:p>
            <a:endParaRPr lang="en-US" altLang="zh-CN" sz="1600" dirty="0">
              <a:solidFill>
                <a:srgbClr val="015978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6362698" y="5178626"/>
            <a:ext cx="5157789" cy="248371"/>
          </a:xfrm>
        </p:spPr>
        <p:txBody>
          <a:bodyPr/>
          <a:lstStyle/>
          <a:p>
            <a:endParaRPr lang="en-US" altLang="en-US" sz="1600" dirty="0">
              <a:solidFill>
                <a:srgbClr val="015978"/>
              </a:solidFill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C3C40D4-C388-423B-AB3F-BAAAF90F07AD}"/>
              </a:ext>
            </a:extLst>
          </p:cNvPr>
          <p:cNvGrpSpPr/>
          <p:nvPr/>
        </p:nvGrpSpPr>
        <p:grpSpPr>
          <a:xfrm>
            <a:off x="6096000" y="1242147"/>
            <a:ext cx="5239711" cy="930729"/>
            <a:chOff x="5992128" y="1028700"/>
            <a:chExt cx="5239711" cy="930729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97CCFA8D-6B95-4FBF-9F0E-FBB9F1BC302A}"/>
                </a:ext>
              </a:extLst>
            </p:cNvPr>
            <p:cNvGrpSpPr/>
            <p:nvPr/>
          </p:nvGrpSpPr>
          <p:grpSpPr>
            <a:xfrm>
              <a:off x="5992128" y="1143000"/>
              <a:ext cx="2438476" cy="788576"/>
              <a:chOff x="8388453" y="1130300"/>
              <a:chExt cx="2928835" cy="947152"/>
            </a:xfrm>
          </p:grpSpPr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260E11DE-2280-4492-B673-A8CD38F7839B}"/>
                  </a:ext>
                </a:extLst>
              </p:cNvPr>
              <p:cNvSpPr txBox="1"/>
              <p:nvPr/>
            </p:nvSpPr>
            <p:spPr>
              <a:xfrm>
                <a:off x="8388453" y="1677736"/>
                <a:ext cx="2928835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1CCCDF1E-7980-4F87-B983-1E8839A9F6B0}"/>
                  </a:ext>
                </a:extLst>
              </p:cNvPr>
              <p:cNvSpPr txBox="1"/>
              <p:nvPr/>
            </p:nvSpPr>
            <p:spPr>
              <a:xfrm>
                <a:off x="8818188" y="1130300"/>
                <a:ext cx="2499100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90B77394-58AA-4726-AED1-20F13AF3ABD6}"/>
                </a:ext>
              </a:extLst>
            </p:cNvPr>
            <p:cNvSpPr txBox="1"/>
            <p:nvPr/>
          </p:nvSpPr>
          <p:spPr>
            <a:xfrm>
              <a:off x="8593968" y="1028700"/>
              <a:ext cx="2637871" cy="930729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pPr algn="r"/>
              <a:endParaRPr lang="zh-CN" altLang="en-US" b="1" kern="600" dirty="0">
                <a:solidFill>
                  <a:srgbClr val="015978"/>
                </a:solidFill>
                <a:latin typeface="等线 Light" panose="020F0302020204030204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C659FF0-4C55-45DB-B075-6F3B76568FDC}"/>
              </a:ext>
            </a:extLst>
          </p:cNvPr>
          <p:cNvGrpSpPr/>
          <p:nvPr/>
        </p:nvGrpSpPr>
        <p:grpSpPr>
          <a:xfrm>
            <a:off x="6166299" y="1270000"/>
            <a:ext cx="5239711" cy="930729"/>
            <a:chOff x="5992128" y="1028700"/>
            <a:chExt cx="5239711" cy="930729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E2C19ABB-E584-474B-92C6-2E823029861F}"/>
                </a:ext>
              </a:extLst>
            </p:cNvPr>
            <p:cNvGrpSpPr/>
            <p:nvPr/>
          </p:nvGrpSpPr>
          <p:grpSpPr>
            <a:xfrm>
              <a:off x="5992128" y="1143000"/>
              <a:ext cx="2438476" cy="788576"/>
              <a:chOff x="8388453" y="1130300"/>
              <a:chExt cx="2928835" cy="947152"/>
            </a:xfrm>
          </p:grpSpPr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BFD977CE-76F9-4FD7-96E4-D7C82FD1A100}"/>
                  </a:ext>
                </a:extLst>
              </p:cNvPr>
              <p:cNvSpPr txBox="1"/>
              <p:nvPr/>
            </p:nvSpPr>
            <p:spPr>
              <a:xfrm>
                <a:off x="8388453" y="1677736"/>
                <a:ext cx="2928835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SUMMARY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2917111C-BAE0-4524-99FA-C62B0B131427}"/>
                  </a:ext>
                </a:extLst>
              </p:cNvPr>
              <p:cNvSpPr txBox="1"/>
              <p:nvPr/>
            </p:nvSpPr>
            <p:spPr>
              <a:xfrm>
                <a:off x="8818188" y="1130300"/>
                <a:ext cx="2499100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ANNUAL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345F243-92C4-4206-BDC5-82C7E1010A29}"/>
                </a:ext>
              </a:extLst>
            </p:cNvPr>
            <p:cNvSpPr txBox="1"/>
            <p:nvPr/>
          </p:nvSpPr>
          <p:spPr>
            <a:xfrm>
              <a:off x="8593968" y="1028700"/>
              <a:ext cx="2637871" cy="930729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pPr algn="r"/>
              <a:r>
                <a:rPr lang="en-US" altLang="zh-CN" b="1" kern="600" dirty="0">
                  <a:solidFill>
                    <a:srgbClr val="015978"/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rPr>
                <a:t>2019</a:t>
              </a:r>
              <a:endParaRPr lang="zh-CN" altLang="en-US" b="1" kern="600" dirty="0">
                <a:solidFill>
                  <a:srgbClr val="015978"/>
                </a:solidFill>
                <a:latin typeface="等线 Light" panose="020F0302020204030204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b="0" dirty="0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Struct  </a:t>
            </a:r>
            <a:r>
              <a:rPr lang="en-US" altLang="zh-CN" sz="5400" b="0" dirty="0" err="1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nir_function</a:t>
            </a:r>
            <a:endParaRPr lang="zh-CN" altLang="en-US" sz="5400" b="0" dirty="0">
              <a:solidFill>
                <a:schemeClr val="accent5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3" y="1154336"/>
            <a:ext cx="10682017" cy="5569849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CN" sz="1600" dirty="0" err="1">
                <a:latin typeface="Consolas" panose="020B0609020204030204" pitchFamily="49" charset="0"/>
              </a:rPr>
              <a:t>typedef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nir_function</a:t>
            </a:r>
            <a:r>
              <a:rPr lang="en-US" altLang="zh-CN" sz="1600" dirty="0">
                <a:latin typeface="Consolas" panose="020B0609020204030204" pitchFamily="49" charset="0"/>
              </a:rPr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exec_node</a:t>
            </a:r>
            <a:r>
              <a:rPr lang="en-US" altLang="zh-CN" sz="1600" dirty="0">
                <a:latin typeface="Consolas" panose="020B0609020204030204" pitchFamily="49" charset="0"/>
              </a:rPr>
              <a:t> node;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const</a:t>
            </a:r>
            <a:r>
              <a:rPr lang="en-US" altLang="zh-CN" sz="1600" dirty="0">
                <a:latin typeface="Consolas" panose="020B0609020204030204" pitchFamily="49" charset="0"/>
              </a:rPr>
              <a:t> char *name;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nir_shader</a:t>
            </a:r>
            <a:r>
              <a:rPr lang="en-US" altLang="zh-CN" sz="1600" dirty="0">
                <a:latin typeface="Consolas" panose="020B0609020204030204" pitchFamily="49" charset="0"/>
              </a:rPr>
              <a:t> *</a:t>
            </a:r>
            <a:r>
              <a:rPr lang="en-US" altLang="zh-CN" sz="1600" dirty="0" err="1">
                <a:latin typeface="Consolas" panose="020B0609020204030204" pitchFamily="49" charset="0"/>
              </a:rPr>
              <a:t>shader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num_params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nir_parameter</a:t>
            </a:r>
            <a:r>
              <a:rPr lang="en-US" altLang="zh-CN" sz="1600" dirty="0">
                <a:latin typeface="Consolas" panose="020B0609020204030204" pitchFamily="49" charset="0"/>
              </a:rPr>
              <a:t> *</a:t>
            </a:r>
            <a:r>
              <a:rPr lang="en-US" altLang="zh-CN" sz="1600" dirty="0" err="1">
                <a:latin typeface="Consolas" panose="020B0609020204030204" pitchFamily="49" charset="0"/>
              </a:rPr>
              <a:t>params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const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glsl_type</a:t>
            </a:r>
            <a:r>
              <a:rPr lang="en-US" altLang="zh-CN" sz="1600" dirty="0">
                <a:latin typeface="Consolas" panose="020B0609020204030204" pitchFamily="49" charset="0"/>
              </a:rPr>
              <a:t> *</a:t>
            </a:r>
            <a:r>
              <a:rPr lang="en-US" altLang="zh-CN" sz="1600" dirty="0" err="1">
                <a:latin typeface="Consolas" panose="020B0609020204030204" pitchFamily="49" charset="0"/>
              </a:rPr>
              <a:t>return_type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nir_function_impl</a:t>
            </a:r>
            <a:r>
              <a:rPr lang="en-US" altLang="zh-CN" sz="1600" dirty="0">
                <a:latin typeface="Consolas" panose="020B0609020204030204" pitchFamily="49" charset="0"/>
              </a:rPr>
              <a:t> *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impl</a:t>
            </a:r>
            <a:r>
              <a:rPr lang="en-US" altLang="zh-CN" sz="1600" dirty="0">
                <a:latin typeface="Consolas" panose="020B0609020204030204" pitchFamily="49" charset="0"/>
              </a:rPr>
              <a:t>; // Pattern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} </a:t>
            </a:r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nir_function</a:t>
            </a: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typedef struct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nir_cf_node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cf_node</a:t>
            </a:r>
            <a:r>
              <a:rPr lang="en-US" altLang="zh-CN" sz="1600" dirty="0">
                <a:latin typeface="Consolas" panose="020B0609020204030204" pitchFamily="49" charset="0"/>
              </a:rPr>
              <a:t>;   // 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nir_block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</a:rPr>
              <a:t> | 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nir_if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</a:rPr>
              <a:t> | 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nir_loop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</a:rPr>
              <a:t> | 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nir_function_impl</a:t>
            </a:r>
            <a:endParaRPr lang="en-US" altLang="zh-CN" sz="16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struct </a:t>
            </a:r>
            <a:r>
              <a:rPr lang="en-US" altLang="zh-CN" sz="1600" dirty="0" err="1">
                <a:latin typeface="Consolas" panose="020B0609020204030204" pitchFamily="49" charset="0"/>
              </a:rPr>
              <a:t>nir_function</a:t>
            </a:r>
            <a:r>
              <a:rPr lang="en-US" altLang="zh-CN" sz="1600" dirty="0">
                <a:latin typeface="Consolas" panose="020B0609020204030204" pitchFamily="49" charset="0"/>
              </a:rPr>
              <a:t> *function;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struct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</a:rPr>
              <a:t>body</a:t>
            </a:r>
            <a:r>
              <a:rPr lang="en-US" altLang="zh-CN" sz="1600" dirty="0">
                <a:latin typeface="Consolas" panose="020B0609020204030204" pitchFamily="49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nir_block</a:t>
            </a:r>
            <a:r>
              <a:rPr lang="en-US" altLang="zh-CN" sz="1600" dirty="0">
                <a:latin typeface="Consolas" panose="020B0609020204030204" pitchFamily="49" charset="0"/>
              </a:rPr>
              <a:t> *</a:t>
            </a:r>
            <a:r>
              <a:rPr lang="en-US" altLang="zh-CN" sz="1600" dirty="0" err="1">
                <a:latin typeface="Consolas" panose="020B0609020204030204" pitchFamily="49" charset="0"/>
              </a:rPr>
              <a:t>end_block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struct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locals;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num_params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nir_variable</a:t>
            </a:r>
            <a:r>
              <a:rPr lang="en-US" altLang="zh-CN" sz="1600" dirty="0">
                <a:latin typeface="Consolas" panose="020B0609020204030204" pitchFamily="49" charset="0"/>
              </a:rPr>
              <a:t> **params;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nir_variable</a:t>
            </a:r>
            <a:r>
              <a:rPr lang="en-US" altLang="zh-CN" sz="1600" dirty="0">
                <a:latin typeface="Consolas" panose="020B0609020204030204" pitchFamily="49" charset="0"/>
              </a:rPr>
              <a:t> *</a:t>
            </a:r>
            <a:r>
              <a:rPr lang="en-US" altLang="zh-CN" sz="1600" dirty="0" err="1">
                <a:latin typeface="Consolas" panose="020B0609020204030204" pitchFamily="49" charset="0"/>
              </a:rPr>
              <a:t>return_var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struct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registers;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struct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icb_registers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reg_alloc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ssa_alloc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num_blocks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nir_metadata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valid_metadata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} </a:t>
            </a:r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nir_function_impl</a:t>
            </a: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zh-CN" altLang="en-US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116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b="0" dirty="0" err="1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Struct</a:t>
            </a:r>
            <a:r>
              <a:rPr lang="en-US" altLang="zh-CN" sz="5400" b="0" dirty="0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5400" b="0" dirty="0" err="1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nir_block</a:t>
            </a:r>
            <a:endParaRPr lang="zh-CN" altLang="en-US" sz="5400" b="0" dirty="0">
              <a:solidFill>
                <a:schemeClr val="accent5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4" y="1197879"/>
            <a:ext cx="8229600" cy="4809399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 err="1">
                <a:latin typeface="Consolas" panose="020B0609020204030204" pitchFamily="49" charset="0"/>
              </a:rPr>
              <a:t>typedef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nir_block</a:t>
            </a:r>
            <a:r>
              <a:rPr lang="en-US" altLang="zh-CN" sz="1600" dirty="0">
                <a:latin typeface="Consolas" panose="020B0609020204030204" pitchFamily="49" charset="0"/>
              </a:rPr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nir_cf_node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cf_node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instr_list</a:t>
            </a:r>
            <a:r>
              <a:rPr lang="en-US" altLang="zh-CN" sz="1600" dirty="0">
                <a:latin typeface="Consolas" panose="020B0609020204030204" pitchFamily="49" charset="0"/>
              </a:rPr>
              <a:t>;   //list of </a:t>
            </a:r>
            <a:r>
              <a:rPr lang="en-US" altLang="zh-CN" sz="1600" dirty="0" err="1">
                <a:latin typeface="Consolas" panose="020B0609020204030204" pitchFamily="49" charset="0"/>
              </a:rPr>
              <a:t>nir_instr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index;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nir_block</a:t>
            </a:r>
            <a:r>
              <a:rPr lang="en-US" altLang="zh-CN" sz="1600" dirty="0">
                <a:latin typeface="Consolas" panose="020B0609020204030204" pitchFamily="49" charset="0"/>
              </a:rPr>
              <a:t> *successors[2];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set *predecessors;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nir_block</a:t>
            </a:r>
            <a:r>
              <a:rPr lang="en-US" altLang="zh-CN" sz="1600" dirty="0">
                <a:latin typeface="Consolas" panose="020B0609020204030204" pitchFamily="49" charset="0"/>
              </a:rPr>
              <a:t> *</a:t>
            </a:r>
            <a:r>
              <a:rPr lang="en-US" altLang="zh-CN" sz="1600" dirty="0" err="1">
                <a:latin typeface="Consolas" panose="020B0609020204030204" pitchFamily="49" charset="0"/>
              </a:rPr>
              <a:t>imm_dom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num_dom_children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nir_block</a:t>
            </a:r>
            <a:r>
              <a:rPr lang="en-US" altLang="zh-CN" sz="1600" dirty="0">
                <a:latin typeface="Consolas" panose="020B0609020204030204" pitchFamily="49" charset="0"/>
              </a:rPr>
              <a:t> **</a:t>
            </a:r>
            <a:r>
              <a:rPr lang="en-US" altLang="zh-CN" sz="1600" dirty="0" err="1">
                <a:latin typeface="Consolas" panose="020B0609020204030204" pitchFamily="49" charset="0"/>
              </a:rPr>
              <a:t>dom_children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set *</a:t>
            </a:r>
            <a:r>
              <a:rPr lang="en-US" altLang="zh-CN" sz="1600" dirty="0" err="1">
                <a:latin typeface="Consolas" panose="020B0609020204030204" pitchFamily="49" charset="0"/>
              </a:rPr>
              <a:t>dom_frontier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dom_pre_index</a:t>
            </a:r>
            <a:r>
              <a:rPr lang="en-US" altLang="zh-CN" sz="1600" dirty="0">
                <a:latin typeface="Consolas" panose="020B0609020204030204" pitchFamily="49" charset="0"/>
              </a:rPr>
              <a:t>, </a:t>
            </a:r>
            <a:r>
              <a:rPr lang="en-US" altLang="zh-CN" sz="1600" dirty="0" err="1">
                <a:latin typeface="Consolas" panose="020B0609020204030204" pitchFamily="49" charset="0"/>
              </a:rPr>
              <a:t>dom_post_index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BITSET_WORD *</a:t>
            </a:r>
            <a:r>
              <a:rPr lang="en-US" altLang="zh-CN" sz="1600" dirty="0" err="1">
                <a:latin typeface="Consolas" panose="020B0609020204030204" pitchFamily="49" charset="0"/>
              </a:rPr>
              <a:t>live_in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BITSET_WORD *</a:t>
            </a:r>
            <a:r>
              <a:rPr lang="en-US" altLang="zh-CN" sz="1600" dirty="0" err="1">
                <a:latin typeface="Consolas" panose="020B0609020204030204" pitchFamily="49" charset="0"/>
              </a:rPr>
              <a:t>live_out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} </a:t>
            </a:r>
            <a:r>
              <a:rPr lang="en-US" altLang="zh-CN" dirty="0" err="1">
                <a:latin typeface="Consolas" panose="020B0609020204030204" pitchFamily="49" charset="0"/>
              </a:rPr>
              <a:t>nir_block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zh-CN" altLang="en-US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650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7337bce2-cb81-4f49-94f4-481fd55ecd4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47E4DC9-7DF6-4C2A-9A71-52EE7E20FDC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5480" y="1128300"/>
            <a:ext cx="10855008" cy="5015324"/>
            <a:chOff x="665480" y="1128300"/>
            <a:chExt cx="10855008" cy="5015324"/>
          </a:xfrm>
        </p:grpSpPr>
        <p:grpSp>
          <p:nvGrpSpPr>
            <p:cNvPr id="3" name="íŝḻîďe">
              <a:extLst>
                <a:ext uri="{FF2B5EF4-FFF2-40B4-BE49-F238E27FC236}">
                  <a16:creationId xmlns:a16="http://schemas.microsoft.com/office/drawing/2014/main" id="{DD9893C5-BCB3-4BAF-AC2E-E7F5D7EC5110}"/>
                </a:ext>
              </a:extLst>
            </p:cNvPr>
            <p:cNvGrpSpPr/>
            <p:nvPr/>
          </p:nvGrpSpPr>
          <p:grpSpPr>
            <a:xfrm>
              <a:off x="2680525" y="1128300"/>
              <a:ext cx="8839963" cy="837587"/>
              <a:chOff x="2680525" y="1128300"/>
              <a:chExt cx="8839963" cy="837587"/>
            </a:xfrm>
          </p:grpSpPr>
          <p:sp>
            <p:nvSpPr>
              <p:cNvPr id="22" name="íśḷiḋé">
                <a:extLst>
                  <a:ext uri="{FF2B5EF4-FFF2-40B4-BE49-F238E27FC236}">
                    <a16:creationId xmlns:a16="http://schemas.microsoft.com/office/drawing/2014/main" id="{8495E287-B18B-4A13-99BB-D1B61EABE710}"/>
                  </a:ext>
                </a:extLst>
              </p:cNvPr>
              <p:cNvSpPr/>
              <p:nvPr/>
            </p:nvSpPr>
            <p:spPr bwMode="auto">
              <a:xfrm>
                <a:off x="2680525" y="1335776"/>
                <a:ext cx="316452" cy="316450"/>
              </a:xfrm>
              <a:prstGeom prst="ellipse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bg1"/>
                    </a:solidFill>
                  </a:rPr>
                  <a:t>1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şľïḋè">
                <a:extLst>
                  <a:ext uri="{FF2B5EF4-FFF2-40B4-BE49-F238E27FC236}">
                    <a16:creationId xmlns:a16="http://schemas.microsoft.com/office/drawing/2014/main" id="{8F691DBE-7D7D-4DDC-B9FF-C116F47D1BBD}"/>
                  </a:ext>
                </a:extLst>
              </p:cNvPr>
              <p:cNvSpPr/>
              <p:nvPr/>
            </p:nvSpPr>
            <p:spPr bwMode="auto">
              <a:xfrm>
                <a:off x="3126000" y="1128300"/>
                <a:ext cx="8394488" cy="731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200" dirty="0"/>
                  <a:t>Supporting text here.</a:t>
                </a:r>
              </a:p>
              <a:p>
                <a:pPr marL="171450" indent="-171450">
                  <a:lnSpc>
                    <a:spcPct val="16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200" dirty="0"/>
                  <a:t>You can use the icon library in </a:t>
                </a:r>
                <a:r>
                  <a:rPr lang="en-US" altLang="zh-CN" sz="1200" dirty="0" err="1"/>
                  <a:t>iSlide</a:t>
                </a:r>
                <a:r>
                  <a:rPr lang="en-US" altLang="zh-CN" sz="1200" dirty="0"/>
                  <a:t>  (www.islide.cc) to filter and replace existing icon elements with one click.</a:t>
                </a:r>
              </a:p>
            </p:txBody>
          </p: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7F0B64FE-5415-485B-B24F-920D0C6A56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13100" y="1965887"/>
                <a:ext cx="8307388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iS1íďê">
              <a:extLst>
                <a:ext uri="{FF2B5EF4-FFF2-40B4-BE49-F238E27FC236}">
                  <a16:creationId xmlns:a16="http://schemas.microsoft.com/office/drawing/2014/main" id="{EED2EA5C-57A7-4BAA-94FD-4A015B2197F4}"/>
                </a:ext>
              </a:extLst>
            </p:cNvPr>
            <p:cNvSpPr/>
            <p:nvPr/>
          </p:nvSpPr>
          <p:spPr>
            <a:xfrm>
              <a:off x="665480" y="1189209"/>
              <a:ext cx="1785520" cy="4954415"/>
            </a:xfrm>
            <a:prstGeom prst="rect">
              <a:avLst/>
            </a:prstGeom>
            <a:blipFill>
              <a:blip r:embed="rId3"/>
              <a:stretch>
                <a:fillRect l="-135945" r="-134025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altLang="zh-CN" dirty="0">
                <a:solidFill>
                  <a:schemeClr val="lt1"/>
                </a:solidFill>
              </a:endParaRPr>
            </a:p>
          </p:txBody>
        </p:sp>
        <p:sp>
          <p:nvSpPr>
            <p:cNvPr id="5" name="íṡḻiḍe">
              <a:extLst>
                <a:ext uri="{FF2B5EF4-FFF2-40B4-BE49-F238E27FC236}">
                  <a16:creationId xmlns:a16="http://schemas.microsoft.com/office/drawing/2014/main" id="{5A3AA70A-132B-478D-8DAC-67CBD9FA1604}"/>
                </a:ext>
              </a:extLst>
            </p:cNvPr>
            <p:cNvSpPr/>
            <p:nvPr/>
          </p:nvSpPr>
          <p:spPr>
            <a:xfrm>
              <a:off x="669925" y="3209701"/>
              <a:ext cx="1781075" cy="9134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b="1" dirty="0">
                  <a:solidFill>
                    <a:schemeClr val="lt1"/>
                  </a:solidFill>
                </a:rPr>
                <a:t>CONTENT</a:t>
              </a:r>
            </a:p>
          </p:txBody>
        </p:sp>
        <p:grpSp>
          <p:nvGrpSpPr>
            <p:cNvPr id="6" name="îṡḷïḑê">
              <a:extLst>
                <a:ext uri="{FF2B5EF4-FFF2-40B4-BE49-F238E27FC236}">
                  <a16:creationId xmlns:a16="http://schemas.microsoft.com/office/drawing/2014/main" id="{965120D6-BFE5-4681-B37D-07513229F50B}"/>
                </a:ext>
              </a:extLst>
            </p:cNvPr>
            <p:cNvGrpSpPr/>
            <p:nvPr/>
          </p:nvGrpSpPr>
          <p:grpSpPr>
            <a:xfrm>
              <a:off x="2680525" y="2169000"/>
              <a:ext cx="8839963" cy="837587"/>
              <a:chOff x="2680525" y="1128300"/>
              <a:chExt cx="8839963" cy="837587"/>
            </a:xfrm>
          </p:grpSpPr>
          <p:sp>
            <p:nvSpPr>
              <p:cNvPr id="19" name="îsḷîḋè">
                <a:extLst>
                  <a:ext uri="{FF2B5EF4-FFF2-40B4-BE49-F238E27FC236}">
                    <a16:creationId xmlns:a16="http://schemas.microsoft.com/office/drawing/2014/main" id="{C3F4AC27-207E-4D0D-A394-895CE62DB372}"/>
                  </a:ext>
                </a:extLst>
              </p:cNvPr>
              <p:cNvSpPr/>
              <p:nvPr/>
            </p:nvSpPr>
            <p:spPr bwMode="auto">
              <a:xfrm>
                <a:off x="2680525" y="1335776"/>
                <a:ext cx="316452" cy="316450"/>
              </a:xfrm>
              <a:prstGeom prst="ellipse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bg1"/>
                    </a:solidFill>
                  </a:rPr>
                  <a:t>2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îŝḷîde">
                <a:extLst>
                  <a:ext uri="{FF2B5EF4-FFF2-40B4-BE49-F238E27FC236}">
                    <a16:creationId xmlns:a16="http://schemas.microsoft.com/office/drawing/2014/main" id="{01D359F9-1D7B-416D-B6FB-8BB266C36298}"/>
                  </a:ext>
                </a:extLst>
              </p:cNvPr>
              <p:cNvSpPr/>
              <p:nvPr/>
            </p:nvSpPr>
            <p:spPr bwMode="auto">
              <a:xfrm>
                <a:off x="3126000" y="1128300"/>
                <a:ext cx="8394488" cy="731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200" dirty="0"/>
                  <a:t>Supporting text here.</a:t>
                </a:r>
              </a:p>
              <a:p>
                <a:pPr marL="171450" indent="-171450">
                  <a:lnSpc>
                    <a:spcPct val="16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200" dirty="0"/>
                  <a:t>You can use the icon library in </a:t>
                </a:r>
                <a:r>
                  <a:rPr lang="en-US" altLang="zh-CN" sz="1200" dirty="0" err="1"/>
                  <a:t>iSlide</a:t>
                </a:r>
                <a:r>
                  <a:rPr lang="en-US" altLang="zh-CN" sz="1200" dirty="0"/>
                  <a:t>  (www.islide.cc) to filter and replace existing icon elements with one click.</a:t>
                </a:r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FBD87094-2830-4383-913F-505BF8305F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13100" y="1965887"/>
                <a:ext cx="8307388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íṥḷïḍe">
              <a:extLst>
                <a:ext uri="{FF2B5EF4-FFF2-40B4-BE49-F238E27FC236}">
                  <a16:creationId xmlns:a16="http://schemas.microsoft.com/office/drawing/2014/main" id="{80485766-6774-4920-8CA2-13D938F1679E}"/>
                </a:ext>
              </a:extLst>
            </p:cNvPr>
            <p:cNvGrpSpPr/>
            <p:nvPr/>
          </p:nvGrpSpPr>
          <p:grpSpPr>
            <a:xfrm>
              <a:off x="2680525" y="3209700"/>
              <a:ext cx="8839963" cy="837587"/>
              <a:chOff x="2680525" y="1128300"/>
              <a:chExt cx="8839963" cy="837587"/>
            </a:xfrm>
          </p:grpSpPr>
          <p:sp>
            <p:nvSpPr>
              <p:cNvPr id="16" name="îSľîḍe">
                <a:extLst>
                  <a:ext uri="{FF2B5EF4-FFF2-40B4-BE49-F238E27FC236}">
                    <a16:creationId xmlns:a16="http://schemas.microsoft.com/office/drawing/2014/main" id="{E990D613-0105-433D-B6CD-FF83ABD34102}"/>
                  </a:ext>
                </a:extLst>
              </p:cNvPr>
              <p:cNvSpPr/>
              <p:nvPr/>
            </p:nvSpPr>
            <p:spPr bwMode="auto">
              <a:xfrm>
                <a:off x="2680525" y="1335776"/>
                <a:ext cx="316452" cy="316450"/>
              </a:xfrm>
              <a:prstGeom prst="ellipse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bg1"/>
                    </a:solidFill>
                  </a:rPr>
                  <a:t>3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íśļíḋê">
                <a:extLst>
                  <a:ext uri="{FF2B5EF4-FFF2-40B4-BE49-F238E27FC236}">
                    <a16:creationId xmlns:a16="http://schemas.microsoft.com/office/drawing/2014/main" id="{A4DD2BFA-33A6-4078-A145-6922AF989140}"/>
                  </a:ext>
                </a:extLst>
              </p:cNvPr>
              <p:cNvSpPr/>
              <p:nvPr/>
            </p:nvSpPr>
            <p:spPr bwMode="auto">
              <a:xfrm>
                <a:off x="3126000" y="1128300"/>
                <a:ext cx="8394488" cy="731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200" dirty="0"/>
                  <a:t>Supporting text here.</a:t>
                </a:r>
              </a:p>
              <a:p>
                <a:pPr marL="171450" indent="-171450">
                  <a:lnSpc>
                    <a:spcPct val="16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200" dirty="0"/>
                  <a:t>You can use the icon library in </a:t>
                </a:r>
                <a:r>
                  <a:rPr lang="en-US" altLang="zh-CN" sz="1200" dirty="0" err="1"/>
                  <a:t>iSlide</a:t>
                </a:r>
                <a:r>
                  <a:rPr lang="en-US" altLang="zh-CN" sz="1200" dirty="0"/>
                  <a:t>  (www.islide.cc) to filter and replace existing icon elements with one click.</a:t>
                </a:r>
              </a:p>
            </p:txBody>
          </p: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980F62B7-A1CF-4A4F-9E7B-FAD110E97C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13100" y="1965887"/>
                <a:ext cx="8307388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í$ľíḓé">
              <a:extLst>
                <a:ext uri="{FF2B5EF4-FFF2-40B4-BE49-F238E27FC236}">
                  <a16:creationId xmlns:a16="http://schemas.microsoft.com/office/drawing/2014/main" id="{7E1149C2-98D4-4C63-9E0B-4221E15A7D67}"/>
                </a:ext>
              </a:extLst>
            </p:cNvPr>
            <p:cNvGrpSpPr/>
            <p:nvPr/>
          </p:nvGrpSpPr>
          <p:grpSpPr>
            <a:xfrm>
              <a:off x="2680525" y="4250400"/>
              <a:ext cx="8839963" cy="837587"/>
              <a:chOff x="2680525" y="1128300"/>
              <a:chExt cx="8839963" cy="837587"/>
            </a:xfrm>
          </p:grpSpPr>
          <p:sp>
            <p:nvSpPr>
              <p:cNvPr id="13" name="iṩḻïďê">
                <a:extLst>
                  <a:ext uri="{FF2B5EF4-FFF2-40B4-BE49-F238E27FC236}">
                    <a16:creationId xmlns:a16="http://schemas.microsoft.com/office/drawing/2014/main" id="{380ED0E8-40A2-40AD-95BB-97B47212AF8E}"/>
                  </a:ext>
                </a:extLst>
              </p:cNvPr>
              <p:cNvSpPr/>
              <p:nvPr/>
            </p:nvSpPr>
            <p:spPr bwMode="auto">
              <a:xfrm>
                <a:off x="2680525" y="1335776"/>
                <a:ext cx="316452" cy="316450"/>
              </a:xfrm>
              <a:prstGeom prst="ellipse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bg1"/>
                    </a:solidFill>
                  </a:rPr>
                  <a:t>4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isḻíḑe">
                <a:extLst>
                  <a:ext uri="{FF2B5EF4-FFF2-40B4-BE49-F238E27FC236}">
                    <a16:creationId xmlns:a16="http://schemas.microsoft.com/office/drawing/2014/main" id="{55152AA6-08A3-4966-8353-85544745399C}"/>
                  </a:ext>
                </a:extLst>
              </p:cNvPr>
              <p:cNvSpPr/>
              <p:nvPr/>
            </p:nvSpPr>
            <p:spPr bwMode="auto">
              <a:xfrm>
                <a:off x="3126000" y="1128300"/>
                <a:ext cx="8394488" cy="731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200" dirty="0"/>
                  <a:t>Supporting text here.</a:t>
                </a:r>
              </a:p>
              <a:p>
                <a:pPr marL="171450" indent="-171450">
                  <a:lnSpc>
                    <a:spcPct val="16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200" dirty="0"/>
                  <a:t>You can use the icon library in </a:t>
                </a:r>
                <a:r>
                  <a:rPr lang="en-US" altLang="zh-CN" sz="1200" dirty="0" err="1"/>
                  <a:t>iSlide</a:t>
                </a:r>
                <a:r>
                  <a:rPr lang="en-US" altLang="zh-CN" sz="1200" dirty="0"/>
                  <a:t>  (www.islide.cc) to filter and replace existing icon elements with one click.</a:t>
                </a: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2AE34DBC-AA0B-4076-BA78-6DAAE282A4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13100" y="1965887"/>
                <a:ext cx="8307388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îśḻiḓé">
              <a:extLst>
                <a:ext uri="{FF2B5EF4-FFF2-40B4-BE49-F238E27FC236}">
                  <a16:creationId xmlns:a16="http://schemas.microsoft.com/office/drawing/2014/main" id="{144F6D71-6B6B-492A-97C3-F08D09B955DB}"/>
                </a:ext>
              </a:extLst>
            </p:cNvPr>
            <p:cNvGrpSpPr/>
            <p:nvPr/>
          </p:nvGrpSpPr>
          <p:grpSpPr>
            <a:xfrm>
              <a:off x="2680525" y="5291100"/>
              <a:ext cx="8839963" cy="837587"/>
              <a:chOff x="2680525" y="1128300"/>
              <a:chExt cx="8839963" cy="837587"/>
            </a:xfrm>
          </p:grpSpPr>
          <p:sp>
            <p:nvSpPr>
              <p:cNvPr id="10" name="ïṧḷiḍé">
                <a:extLst>
                  <a:ext uri="{FF2B5EF4-FFF2-40B4-BE49-F238E27FC236}">
                    <a16:creationId xmlns:a16="http://schemas.microsoft.com/office/drawing/2014/main" id="{7B5B4CF7-1591-488D-AA08-B44CB398601D}"/>
                  </a:ext>
                </a:extLst>
              </p:cNvPr>
              <p:cNvSpPr/>
              <p:nvPr/>
            </p:nvSpPr>
            <p:spPr bwMode="auto">
              <a:xfrm>
                <a:off x="2680525" y="1335776"/>
                <a:ext cx="316452" cy="316450"/>
              </a:xfrm>
              <a:prstGeom prst="ellipse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bg1"/>
                    </a:solidFill>
                  </a:rPr>
                  <a:t>5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îṣḻïḑê">
                <a:extLst>
                  <a:ext uri="{FF2B5EF4-FFF2-40B4-BE49-F238E27FC236}">
                    <a16:creationId xmlns:a16="http://schemas.microsoft.com/office/drawing/2014/main" id="{37AF86D9-7202-4A2C-8EDE-EE8432440F47}"/>
                  </a:ext>
                </a:extLst>
              </p:cNvPr>
              <p:cNvSpPr/>
              <p:nvPr/>
            </p:nvSpPr>
            <p:spPr bwMode="auto">
              <a:xfrm>
                <a:off x="3126000" y="1128300"/>
                <a:ext cx="8394488" cy="731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200" dirty="0"/>
                  <a:t>Supporting text here.</a:t>
                </a:r>
              </a:p>
              <a:p>
                <a:pPr marL="171450" indent="-171450">
                  <a:lnSpc>
                    <a:spcPct val="16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200" dirty="0"/>
                  <a:t>You can use the icon library in </a:t>
                </a:r>
                <a:r>
                  <a:rPr lang="en-US" altLang="zh-CN" sz="1200" dirty="0" err="1"/>
                  <a:t>iSlide</a:t>
                </a:r>
                <a:r>
                  <a:rPr lang="en-US" altLang="zh-CN" sz="1200" dirty="0"/>
                  <a:t>  (www.islide.cc) to filter and replace existing icon elements with one click.</a:t>
                </a: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E0455D52-BAA6-418E-9719-7C76F0C4F3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13100" y="1965887"/>
                <a:ext cx="8307388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883228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Section Header Here</a:t>
            </a:r>
            <a:endParaRPr lang="zh-CN" altLang="en-US" b="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Supporting text here.</a:t>
            </a:r>
          </a:p>
          <a:p>
            <a:pPr lvl="0">
              <a:lnSpc>
                <a:spcPct val="100000"/>
              </a:lnSpc>
            </a:pPr>
            <a:r>
              <a:rPr lang="en-US" altLang="zh-CN" dirty="0"/>
              <a:t>When you copy &amp; paste, choose "keep text only" option.</a:t>
            </a:r>
            <a:endParaRPr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6FF9D53-B1D2-4FA3-B6B6-9DDD86B7EE70}"/>
              </a:ext>
            </a:extLst>
          </p:cNvPr>
          <p:cNvGrpSpPr/>
          <p:nvPr/>
        </p:nvGrpSpPr>
        <p:grpSpPr>
          <a:xfrm>
            <a:off x="6166299" y="1270000"/>
            <a:ext cx="5239711" cy="930729"/>
            <a:chOff x="5992128" y="1028700"/>
            <a:chExt cx="5239711" cy="930729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074743E-F178-400E-BC22-E1E1A2B8684B}"/>
                </a:ext>
              </a:extLst>
            </p:cNvPr>
            <p:cNvGrpSpPr/>
            <p:nvPr/>
          </p:nvGrpSpPr>
          <p:grpSpPr>
            <a:xfrm>
              <a:off x="5992128" y="1143000"/>
              <a:ext cx="2438476" cy="788576"/>
              <a:chOff x="8388453" y="1130300"/>
              <a:chExt cx="2928835" cy="947152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F31996D-D111-4F78-AEE0-FF2D54C270C3}"/>
                  </a:ext>
                </a:extLst>
              </p:cNvPr>
              <p:cNvSpPr txBox="1"/>
              <p:nvPr/>
            </p:nvSpPr>
            <p:spPr>
              <a:xfrm>
                <a:off x="8388453" y="1677736"/>
                <a:ext cx="2928835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SUMMARY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D0235A0F-9718-4D51-9075-0A562E7064EB}"/>
                  </a:ext>
                </a:extLst>
              </p:cNvPr>
              <p:cNvSpPr txBox="1"/>
              <p:nvPr/>
            </p:nvSpPr>
            <p:spPr>
              <a:xfrm>
                <a:off x="8818188" y="1130300"/>
                <a:ext cx="2499100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ANNUAL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D2993E9-DBB1-4FAF-A5EA-625289FD1609}"/>
                </a:ext>
              </a:extLst>
            </p:cNvPr>
            <p:cNvSpPr txBox="1"/>
            <p:nvPr/>
          </p:nvSpPr>
          <p:spPr>
            <a:xfrm>
              <a:off x="8593968" y="1028700"/>
              <a:ext cx="2637871" cy="930729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pPr algn="r"/>
              <a:r>
                <a:rPr lang="en-US" altLang="zh-CN" b="1" kern="600" dirty="0">
                  <a:solidFill>
                    <a:srgbClr val="015978"/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rPr>
                <a:t>2019</a:t>
              </a:r>
              <a:endParaRPr lang="zh-CN" altLang="en-US" b="1" kern="600" dirty="0">
                <a:solidFill>
                  <a:srgbClr val="015978"/>
                </a:solidFill>
                <a:latin typeface="等线 Light" panose="020F0302020204030204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1128882" y="217287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8016C0-6958-44F9-9FB2-884FCB6F2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Native Representation of Graphical Shaders and Compute Kernels</a:t>
            </a:r>
            <a:endParaRPr lang="zh-CN" altLang="en-US" sz="2400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2526393-45ED-42F8-B2FE-64E519043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4C70E58-D576-4C1D-98CD-09810EEA6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14</a:t>
            </a:fld>
            <a:endParaRPr lang="zh-CN" altLang="en-US"/>
          </a:p>
        </p:txBody>
      </p:sp>
      <p:grpSp>
        <p:nvGrpSpPr>
          <p:cNvPr id="5" name="9a0230cf-6737-4b47-8b35-798bd542b2d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79D3E79-4455-4074-A179-E0D9189B030F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51625" y="1120937"/>
            <a:ext cx="10868863" cy="5124129"/>
            <a:chOff x="651625" y="1120937"/>
            <a:chExt cx="10868863" cy="5124129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95352CE5-0097-40A2-89F4-FA5DDEF4B36E}"/>
                </a:ext>
              </a:extLst>
            </p:cNvPr>
            <p:cNvCxnSpPr>
              <a:cxnSpLocks/>
            </p:cNvCxnSpPr>
            <p:nvPr/>
          </p:nvCxnSpPr>
          <p:spPr>
            <a:xfrm>
              <a:off x="989125" y="1125538"/>
              <a:ext cx="0" cy="5018087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íṡḻiḓé">
              <a:extLst>
                <a:ext uri="{FF2B5EF4-FFF2-40B4-BE49-F238E27FC236}">
                  <a16:creationId xmlns:a16="http://schemas.microsoft.com/office/drawing/2014/main" id="{B0A16309-7C9A-4CCA-BCA9-4BD14EF1FB60}"/>
                </a:ext>
              </a:extLst>
            </p:cNvPr>
            <p:cNvSpPr/>
            <p:nvPr/>
          </p:nvSpPr>
          <p:spPr bwMode="auto">
            <a:xfrm>
              <a:off x="11046000" y="1120937"/>
              <a:ext cx="474488" cy="5124129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grpSp>
          <p:nvGrpSpPr>
            <p:cNvPr id="9" name="iš1ïde">
              <a:extLst>
                <a:ext uri="{FF2B5EF4-FFF2-40B4-BE49-F238E27FC236}">
                  <a16:creationId xmlns:a16="http://schemas.microsoft.com/office/drawing/2014/main" id="{C606BB05-063C-481F-8BF7-9B072C00B72D}"/>
                </a:ext>
              </a:extLst>
            </p:cNvPr>
            <p:cNvGrpSpPr/>
            <p:nvPr/>
          </p:nvGrpSpPr>
          <p:grpSpPr>
            <a:xfrm>
              <a:off x="651625" y="1576881"/>
              <a:ext cx="675000" cy="675005"/>
              <a:chOff x="7209746" y="4153276"/>
              <a:chExt cx="675000" cy="675005"/>
            </a:xfrm>
          </p:grpSpPr>
          <p:sp>
            <p:nvSpPr>
              <p:cNvPr id="26" name="iṧļiďè">
                <a:extLst>
                  <a:ext uri="{FF2B5EF4-FFF2-40B4-BE49-F238E27FC236}">
                    <a16:creationId xmlns:a16="http://schemas.microsoft.com/office/drawing/2014/main" id="{DD017E00-9C0F-41C9-8742-24DCE20ABD8F}"/>
                  </a:ext>
                </a:extLst>
              </p:cNvPr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27" name="ïslïďe">
                <a:extLst>
                  <a:ext uri="{FF2B5EF4-FFF2-40B4-BE49-F238E27FC236}">
                    <a16:creationId xmlns:a16="http://schemas.microsoft.com/office/drawing/2014/main" id="{46A07CD5-F152-4A93-AFF5-6F0C173CDBD8}"/>
                  </a:ext>
                </a:extLst>
              </p:cNvPr>
              <p:cNvSpPr/>
              <p:nvPr/>
            </p:nvSpPr>
            <p:spPr bwMode="auto">
              <a:xfrm>
                <a:off x="7375153" y="4322040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198" dirty="0"/>
              </a:p>
            </p:txBody>
          </p:sp>
        </p:grpSp>
        <p:grpSp>
          <p:nvGrpSpPr>
            <p:cNvPr id="10" name="íšḻïḍê">
              <a:extLst>
                <a:ext uri="{FF2B5EF4-FFF2-40B4-BE49-F238E27FC236}">
                  <a16:creationId xmlns:a16="http://schemas.microsoft.com/office/drawing/2014/main" id="{E26D814D-9283-4E42-8F8F-BDAD259180BC}"/>
                </a:ext>
              </a:extLst>
            </p:cNvPr>
            <p:cNvGrpSpPr/>
            <p:nvPr/>
          </p:nvGrpSpPr>
          <p:grpSpPr>
            <a:xfrm>
              <a:off x="1347185" y="1404000"/>
              <a:ext cx="3668813" cy="1214999"/>
              <a:chOff x="7219382" y="2709000"/>
              <a:chExt cx="3082200" cy="1214999"/>
            </a:xfrm>
          </p:grpSpPr>
          <p:sp>
            <p:nvSpPr>
              <p:cNvPr id="24" name="í$ľidé">
                <a:extLst>
                  <a:ext uri="{FF2B5EF4-FFF2-40B4-BE49-F238E27FC236}">
                    <a16:creationId xmlns:a16="http://schemas.microsoft.com/office/drawing/2014/main" id="{42418C41-38DB-4C1B-8E74-2AFE966C1068}"/>
                  </a:ext>
                </a:extLst>
              </p:cNvPr>
              <p:cNvSpPr/>
              <p:nvPr/>
            </p:nvSpPr>
            <p:spPr bwMode="auto">
              <a:xfrm>
                <a:off x="7219382" y="3128234"/>
                <a:ext cx="3082200" cy="7957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30000"/>
                  </a:lnSpc>
                  <a:buFont typeface="Arial" panose="020B0604020202020204" pitchFamily="34" charset="0"/>
                  <a:buChar char="•"/>
                  <a:tabLst>
                    <a:tab pos="228594" algn="l"/>
                  </a:tabLst>
                  <a:defRPr/>
                </a:pPr>
                <a:r>
                  <a:rPr lang="en-US" altLang="zh-CN" sz="900" dirty="0"/>
                  <a:t>Supporting text here.</a:t>
                </a:r>
              </a:p>
              <a:p>
                <a:pPr marL="171450" indent="-171450">
                  <a:lnSpc>
                    <a:spcPct val="130000"/>
                  </a:lnSpc>
                  <a:buFont typeface="Arial" panose="020B0604020202020204" pitchFamily="34" charset="0"/>
                  <a:buChar char="•"/>
                  <a:tabLst>
                    <a:tab pos="228594" algn="l"/>
                  </a:tabLst>
                  <a:defRPr/>
                </a:pPr>
                <a:r>
                  <a:rPr lang="en-US" altLang="zh-CN" sz="900" dirty="0"/>
                  <a:t>You can use the icon library in </a:t>
                </a:r>
                <a:r>
                  <a:rPr lang="en-US" altLang="zh-CN" sz="900" dirty="0" err="1"/>
                  <a:t>iSlide</a:t>
                </a:r>
                <a:r>
                  <a:rPr lang="en-US" altLang="zh-CN" sz="900" dirty="0"/>
                  <a:t>  (www.islide.cc) to filter and replace existing icon elements with one click.</a:t>
                </a:r>
              </a:p>
            </p:txBody>
          </p:sp>
          <p:sp>
            <p:nvSpPr>
              <p:cNvPr id="25" name="î$ḷiḓè">
                <a:extLst>
                  <a:ext uri="{FF2B5EF4-FFF2-40B4-BE49-F238E27FC236}">
                    <a16:creationId xmlns:a16="http://schemas.microsoft.com/office/drawing/2014/main" id="{4F637F26-A706-42D5-9E7F-CEF0C0D85F67}"/>
                  </a:ext>
                </a:extLst>
              </p:cNvPr>
              <p:cNvSpPr txBox="1"/>
              <p:nvPr/>
            </p:nvSpPr>
            <p:spPr bwMode="auto">
              <a:xfrm>
                <a:off x="7219382" y="2709000"/>
                <a:ext cx="3082200" cy="419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/>
                  <a:t>Text here</a:t>
                </a:r>
              </a:p>
            </p:txBody>
          </p:sp>
        </p:grpSp>
        <p:grpSp>
          <p:nvGrpSpPr>
            <p:cNvPr id="11" name="ï$ľiďe">
              <a:extLst>
                <a:ext uri="{FF2B5EF4-FFF2-40B4-BE49-F238E27FC236}">
                  <a16:creationId xmlns:a16="http://schemas.microsoft.com/office/drawing/2014/main" id="{F9B6664C-7FD6-49B1-8AAD-3EBCE6B7D46A}"/>
                </a:ext>
              </a:extLst>
            </p:cNvPr>
            <p:cNvGrpSpPr/>
            <p:nvPr/>
          </p:nvGrpSpPr>
          <p:grpSpPr>
            <a:xfrm>
              <a:off x="651625" y="3298131"/>
              <a:ext cx="675000" cy="675005"/>
              <a:chOff x="7209746" y="4153276"/>
              <a:chExt cx="675000" cy="675005"/>
            </a:xfrm>
          </p:grpSpPr>
          <p:sp>
            <p:nvSpPr>
              <p:cNvPr id="22" name="ïṩ1ïḋé">
                <a:extLst>
                  <a:ext uri="{FF2B5EF4-FFF2-40B4-BE49-F238E27FC236}">
                    <a16:creationId xmlns:a16="http://schemas.microsoft.com/office/drawing/2014/main" id="{4613BCAC-D490-4D3F-AC69-80D61BDE3D90}"/>
                  </a:ext>
                </a:extLst>
              </p:cNvPr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23" name="iśľiḓe">
                <a:extLst>
                  <a:ext uri="{FF2B5EF4-FFF2-40B4-BE49-F238E27FC236}">
                    <a16:creationId xmlns:a16="http://schemas.microsoft.com/office/drawing/2014/main" id="{A5C3334C-936F-43EB-A45C-D06BE055FB27}"/>
                  </a:ext>
                </a:extLst>
              </p:cNvPr>
              <p:cNvSpPr/>
              <p:nvPr/>
            </p:nvSpPr>
            <p:spPr bwMode="auto">
              <a:xfrm>
                <a:off x="7375153" y="4322040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198" dirty="0"/>
              </a:p>
            </p:txBody>
          </p:sp>
        </p:grpSp>
        <p:grpSp>
          <p:nvGrpSpPr>
            <p:cNvPr id="12" name="íSľîḋe">
              <a:extLst>
                <a:ext uri="{FF2B5EF4-FFF2-40B4-BE49-F238E27FC236}">
                  <a16:creationId xmlns:a16="http://schemas.microsoft.com/office/drawing/2014/main" id="{E27CBEB2-899F-4064-8CC7-AD456D945255}"/>
                </a:ext>
              </a:extLst>
            </p:cNvPr>
            <p:cNvGrpSpPr/>
            <p:nvPr/>
          </p:nvGrpSpPr>
          <p:grpSpPr>
            <a:xfrm>
              <a:off x="1347185" y="3125250"/>
              <a:ext cx="3668813" cy="1214999"/>
              <a:chOff x="7219382" y="2709000"/>
              <a:chExt cx="3082200" cy="1214999"/>
            </a:xfrm>
          </p:grpSpPr>
          <p:sp>
            <p:nvSpPr>
              <p:cNvPr id="20" name="íŝľiďe">
                <a:extLst>
                  <a:ext uri="{FF2B5EF4-FFF2-40B4-BE49-F238E27FC236}">
                    <a16:creationId xmlns:a16="http://schemas.microsoft.com/office/drawing/2014/main" id="{95C65EE5-3E98-4455-AEA8-A7B5BB4DD968}"/>
                  </a:ext>
                </a:extLst>
              </p:cNvPr>
              <p:cNvSpPr/>
              <p:nvPr/>
            </p:nvSpPr>
            <p:spPr bwMode="auto">
              <a:xfrm>
                <a:off x="7219382" y="3128234"/>
                <a:ext cx="3082200" cy="7957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30000"/>
                  </a:lnSpc>
                  <a:buFont typeface="Arial" panose="020B0604020202020204" pitchFamily="34" charset="0"/>
                  <a:buChar char="•"/>
                  <a:tabLst>
                    <a:tab pos="228594" algn="l"/>
                  </a:tabLst>
                  <a:defRPr/>
                </a:pPr>
                <a:r>
                  <a:rPr lang="en-US" altLang="zh-CN" sz="900" dirty="0"/>
                  <a:t>Supporting text here.</a:t>
                </a:r>
              </a:p>
              <a:p>
                <a:pPr marL="171450" indent="-171450">
                  <a:lnSpc>
                    <a:spcPct val="130000"/>
                  </a:lnSpc>
                  <a:buFont typeface="Arial" panose="020B0604020202020204" pitchFamily="34" charset="0"/>
                  <a:buChar char="•"/>
                  <a:tabLst>
                    <a:tab pos="228594" algn="l"/>
                  </a:tabLst>
                  <a:defRPr/>
                </a:pPr>
                <a:r>
                  <a:rPr lang="en-US" altLang="zh-CN" sz="900" dirty="0"/>
                  <a:t>You can use the icon library in </a:t>
                </a:r>
                <a:r>
                  <a:rPr lang="en-US" altLang="zh-CN" sz="900" dirty="0" err="1"/>
                  <a:t>iSlide</a:t>
                </a:r>
                <a:r>
                  <a:rPr lang="en-US" altLang="zh-CN" sz="900" dirty="0"/>
                  <a:t>  (www.islide.cc) to filter and replace existing icon elements with one click.</a:t>
                </a:r>
              </a:p>
            </p:txBody>
          </p:sp>
          <p:sp>
            <p:nvSpPr>
              <p:cNvPr id="21" name="îslïḍe">
                <a:extLst>
                  <a:ext uri="{FF2B5EF4-FFF2-40B4-BE49-F238E27FC236}">
                    <a16:creationId xmlns:a16="http://schemas.microsoft.com/office/drawing/2014/main" id="{F2CEB187-E96D-482D-9B4E-0020E2A7AE14}"/>
                  </a:ext>
                </a:extLst>
              </p:cNvPr>
              <p:cNvSpPr txBox="1"/>
              <p:nvPr/>
            </p:nvSpPr>
            <p:spPr bwMode="auto">
              <a:xfrm>
                <a:off x="7219382" y="2709000"/>
                <a:ext cx="3082200" cy="419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/>
                  <a:t>Text here</a:t>
                </a:r>
              </a:p>
            </p:txBody>
          </p:sp>
        </p:grpSp>
        <p:grpSp>
          <p:nvGrpSpPr>
            <p:cNvPr id="13" name="ïṩļïḋê">
              <a:extLst>
                <a:ext uri="{FF2B5EF4-FFF2-40B4-BE49-F238E27FC236}">
                  <a16:creationId xmlns:a16="http://schemas.microsoft.com/office/drawing/2014/main" id="{CB6EE8F0-6E87-4496-9ADA-78DD67ADE815}"/>
                </a:ext>
              </a:extLst>
            </p:cNvPr>
            <p:cNvGrpSpPr/>
            <p:nvPr/>
          </p:nvGrpSpPr>
          <p:grpSpPr>
            <a:xfrm>
              <a:off x="651625" y="5019381"/>
              <a:ext cx="675000" cy="675005"/>
              <a:chOff x="7209746" y="4153276"/>
              <a:chExt cx="675000" cy="675005"/>
            </a:xfrm>
          </p:grpSpPr>
          <p:sp>
            <p:nvSpPr>
              <p:cNvPr id="18" name="ïślíḍé">
                <a:extLst>
                  <a:ext uri="{FF2B5EF4-FFF2-40B4-BE49-F238E27FC236}">
                    <a16:creationId xmlns:a16="http://schemas.microsoft.com/office/drawing/2014/main" id="{A27CA053-82A6-4753-A840-3286FCC89201}"/>
                  </a:ext>
                </a:extLst>
              </p:cNvPr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19" name="ïş1iḍè">
                <a:extLst>
                  <a:ext uri="{FF2B5EF4-FFF2-40B4-BE49-F238E27FC236}">
                    <a16:creationId xmlns:a16="http://schemas.microsoft.com/office/drawing/2014/main" id="{73A4D245-D40E-49BC-8D86-93C33890ECB5}"/>
                  </a:ext>
                </a:extLst>
              </p:cNvPr>
              <p:cNvSpPr/>
              <p:nvPr/>
            </p:nvSpPr>
            <p:spPr bwMode="auto">
              <a:xfrm>
                <a:off x="7375153" y="4322040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198" dirty="0"/>
              </a:p>
            </p:txBody>
          </p:sp>
        </p:grpSp>
        <p:grpSp>
          <p:nvGrpSpPr>
            <p:cNvPr id="14" name="íSľíďè">
              <a:extLst>
                <a:ext uri="{FF2B5EF4-FFF2-40B4-BE49-F238E27FC236}">
                  <a16:creationId xmlns:a16="http://schemas.microsoft.com/office/drawing/2014/main" id="{DEE98027-1773-437F-8627-46090F2BBE67}"/>
                </a:ext>
              </a:extLst>
            </p:cNvPr>
            <p:cNvGrpSpPr/>
            <p:nvPr/>
          </p:nvGrpSpPr>
          <p:grpSpPr>
            <a:xfrm>
              <a:off x="1347185" y="4846500"/>
              <a:ext cx="3668813" cy="1214999"/>
              <a:chOff x="7219382" y="2709000"/>
              <a:chExt cx="3082200" cy="1214999"/>
            </a:xfrm>
          </p:grpSpPr>
          <p:sp>
            <p:nvSpPr>
              <p:cNvPr id="16" name="íšḻîḑé">
                <a:extLst>
                  <a:ext uri="{FF2B5EF4-FFF2-40B4-BE49-F238E27FC236}">
                    <a16:creationId xmlns:a16="http://schemas.microsoft.com/office/drawing/2014/main" id="{245859C8-93F4-4670-838D-972048EC882A}"/>
                  </a:ext>
                </a:extLst>
              </p:cNvPr>
              <p:cNvSpPr/>
              <p:nvPr/>
            </p:nvSpPr>
            <p:spPr bwMode="auto">
              <a:xfrm>
                <a:off x="7219382" y="3128234"/>
                <a:ext cx="3082200" cy="7957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30000"/>
                  </a:lnSpc>
                  <a:buFont typeface="Arial" panose="020B0604020202020204" pitchFamily="34" charset="0"/>
                  <a:buChar char="•"/>
                  <a:tabLst>
                    <a:tab pos="228594" algn="l"/>
                  </a:tabLst>
                  <a:defRPr/>
                </a:pPr>
                <a:r>
                  <a:rPr lang="en-US" altLang="zh-CN" sz="900" dirty="0"/>
                  <a:t>Supporting text here.</a:t>
                </a:r>
              </a:p>
              <a:p>
                <a:pPr marL="171450" indent="-171450">
                  <a:lnSpc>
                    <a:spcPct val="130000"/>
                  </a:lnSpc>
                  <a:buFont typeface="Arial" panose="020B0604020202020204" pitchFamily="34" charset="0"/>
                  <a:buChar char="•"/>
                  <a:tabLst>
                    <a:tab pos="228594" algn="l"/>
                  </a:tabLst>
                  <a:defRPr/>
                </a:pPr>
                <a:r>
                  <a:rPr lang="en-US" altLang="zh-CN" sz="900" dirty="0"/>
                  <a:t>You can use the icon library in </a:t>
                </a:r>
                <a:r>
                  <a:rPr lang="en-US" altLang="zh-CN" sz="900" dirty="0" err="1"/>
                  <a:t>iSlide</a:t>
                </a:r>
                <a:r>
                  <a:rPr lang="en-US" altLang="zh-CN" sz="900" dirty="0"/>
                  <a:t>  (www.islide.cc) to filter and replace existing icon elements with one click.</a:t>
                </a:r>
              </a:p>
            </p:txBody>
          </p:sp>
          <p:sp>
            <p:nvSpPr>
              <p:cNvPr id="17" name="î$ľíḓè">
                <a:extLst>
                  <a:ext uri="{FF2B5EF4-FFF2-40B4-BE49-F238E27FC236}">
                    <a16:creationId xmlns:a16="http://schemas.microsoft.com/office/drawing/2014/main" id="{A7FD0AC9-F7CA-450B-8BFC-60DAFB43FCD7}"/>
                  </a:ext>
                </a:extLst>
              </p:cNvPr>
              <p:cNvSpPr txBox="1"/>
              <p:nvPr/>
            </p:nvSpPr>
            <p:spPr bwMode="auto">
              <a:xfrm>
                <a:off x="7219382" y="2709000"/>
                <a:ext cx="3082200" cy="419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/>
                  <a:t>Text here</a:t>
                </a:r>
              </a:p>
            </p:txBody>
          </p:sp>
        </p:grpSp>
        <p:sp>
          <p:nvSpPr>
            <p:cNvPr id="15" name="iṩlîḑé">
              <a:extLst>
                <a:ext uri="{FF2B5EF4-FFF2-40B4-BE49-F238E27FC236}">
                  <a16:creationId xmlns:a16="http://schemas.microsoft.com/office/drawing/2014/main" id="{E7C9262C-A8A7-45D6-83A6-00202CB0D1C0}"/>
                </a:ext>
              </a:extLst>
            </p:cNvPr>
            <p:cNvSpPr/>
            <p:nvPr/>
          </p:nvSpPr>
          <p:spPr bwMode="auto">
            <a:xfrm>
              <a:off x="11202874" y="1120937"/>
              <a:ext cx="317613" cy="5124129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8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5321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A5373-0E64-4EA4-899F-9D5A65A94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15914EA-1955-4FCB-A59C-82882346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D4AA043-3270-465F-B579-E1E8B2C1E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15</a:t>
            </a:fld>
            <a:endParaRPr lang="zh-CN" altLang="en-US"/>
          </a:p>
        </p:txBody>
      </p:sp>
      <p:grpSp>
        <p:nvGrpSpPr>
          <p:cNvPr id="5" name="eaa8d78a-938c-42c5-b7d5-0d84092eef6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9E7393D7-B904-454C-A13C-475BEA2DE6BC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399" y="1130299"/>
            <a:ext cx="10860883" cy="5003801"/>
            <a:chOff x="660399" y="1130299"/>
            <a:chExt cx="10860883" cy="5003801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517AC031-7410-4AC8-8699-2CF59EED5E62}"/>
                </a:ext>
              </a:extLst>
            </p:cNvPr>
            <p:cNvCxnSpPr/>
            <p:nvPr/>
          </p:nvCxnSpPr>
          <p:spPr>
            <a:xfrm>
              <a:off x="670719" y="4428692"/>
              <a:ext cx="10850563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îś1íḍe">
              <a:extLst>
                <a:ext uri="{FF2B5EF4-FFF2-40B4-BE49-F238E27FC236}">
                  <a16:creationId xmlns:a16="http://schemas.microsoft.com/office/drawing/2014/main" id="{9421476E-E5E2-4601-8614-79A3ACA51FD3}"/>
                </a:ext>
              </a:extLst>
            </p:cNvPr>
            <p:cNvSpPr txBox="1"/>
            <p:nvPr/>
          </p:nvSpPr>
          <p:spPr>
            <a:xfrm>
              <a:off x="660399" y="1130299"/>
              <a:ext cx="10858500" cy="5819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ctr">
                <a:buSzPct val="25000"/>
              </a:pPr>
              <a:r>
                <a:rPr lang="en-US" sz="2800" dirty="0">
                  <a:solidFill>
                    <a:srgbClr val="3A3838"/>
                  </a:solidFill>
                </a:rPr>
                <a:t>Unified fonts make reading more fluent.</a:t>
              </a:r>
            </a:p>
          </p:txBody>
        </p:sp>
        <p:sp>
          <p:nvSpPr>
            <p:cNvPr id="8" name="î$ľîḍè">
              <a:extLst>
                <a:ext uri="{FF2B5EF4-FFF2-40B4-BE49-F238E27FC236}">
                  <a16:creationId xmlns:a16="http://schemas.microsoft.com/office/drawing/2014/main" id="{A307024A-913C-4CDE-9312-0FA9324C0546}"/>
                </a:ext>
              </a:extLst>
            </p:cNvPr>
            <p:cNvSpPr txBox="1"/>
            <p:nvPr/>
          </p:nvSpPr>
          <p:spPr>
            <a:xfrm>
              <a:off x="660401" y="1894706"/>
              <a:ext cx="10858496" cy="594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>
                <a:lnSpc>
                  <a:spcPct val="150000"/>
                </a:lnSpc>
                <a:buSzPct val="25000"/>
              </a:pPr>
              <a:r>
                <a:rPr lang="en-US" sz="1100" dirty="0"/>
                <a:t>Theme color makes PPT more convenient to change.</a:t>
              </a:r>
            </a:p>
            <a:p>
              <a:pPr algn="ctr">
                <a:lnSpc>
                  <a:spcPct val="150000"/>
                </a:lnSpc>
                <a:buSzPct val="25000"/>
              </a:pPr>
              <a:r>
                <a:rPr lang="en-US" sz="1100" dirty="0"/>
                <a:t>Adjust the spacing to adapt to Chinese typesetting, use the reference line in PPT.</a:t>
              </a:r>
            </a:p>
          </p:txBody>
        </p:sp>
        <p:sp>
          <p:nvSpPr>
            <p:cNvPr id="9" name="îṩ1idè">
              <a:extLst>
                <a:ext uri="{FF2B5EF4-FFF2-40B4-BE49-F238E27FC236}">
                  <a16:creationId xmlns:a16="http://schemas.microsoft.com/office/drawing/2014/main" id="{4AE041D3-A0EA-47B0-9460-92900F7634B7}"/>
                </a:ext>
              </a:extLst>
            </p:cNvPr>
            <p:cNvSpPr/>
            <p:nvPr/>
          </p:nvSpPr>
          <p:spPr>
            <a:xfrm>
              <a:off x="660400" y="5164808"/>
              <a:ext cx="2905791" cy="969292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dirty="0"/>
                <a:t>Supporting text here.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200" dirty="0"/>
                <a:t>When you copy &amp; paste, choose "keep text only" option.</a:t>
              </a:r>
            </a:p>
          </p:txBody>
        </p:sp>
        <p:sp>
          <p:nvSpPr>
            <p:cNvPr id="10" name="íś1ïḓê">
              <a:extLst>
                <a:ext uri="{FF2B5EF4-FFF2-40B4-BE49-F238E27FC236}">
                  <a16:creationId xmlns:a16="http://schemas.microsoft.com/office/drawing/2014/main" id="{CCE3DF28-9DDD-4751-960B-CC9BEA28272D}"/>
                </a:ext>
              </a:extLst>
            </p:cNvPr>
            <p:cNvSpPr txBox="1"/>
            <p:nvPr/>
          </p:nvSpPr>
          <p:spPr bwMode="auto">
            <a:xfrm>
              <a:off x="660400" y="4632580"/>
              <a:ext cx="2905791" cy="516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b="1" dirty="0"/>
                <a:t>Text Here</a:t>
              </a:r>
            </a:p>
          </p:txBody>
        </p:sp>
        <p:grpSp>
          <p:nvGrpSpPr>
            <p:cNvPr id="11" name="iṣľîḑê">
              <a:extLst>
                <a:ext uri="{FF2B5EF4-FFF2-40B4-BE49-F238E27FC236}">
                  <a16:creationId xmlns:a16="http://schemas.microsoft.com/office/drawing/2014/main" id="{4F872C10-C9DD-4D8A-9728-B31FAF0233BF}"/>
                </a:ext>
              </a:extLst>
            </p:cNvPr>
            <p:cNvGrpSpPr/>
            <p:nvPr/>
          </p:nvGrpSpPr>
          <p:grpSpPr>
            <a:xfrm>
              <a:off x="1593183" y="3144176"/>
              <a:ext cx="1040224" cy="1339354"/>
              <a:chOff x="2300116" y="3144176"/>
              <a:chExt cx="1040224" cy="1339354"/>
            </a:xfrm>
          </p:grpSpPr>
          <p:grpSp>
            <p:nvGrpSpPr>
              <p:cNvPr id="27" name="îSliďè">
                <a:extLst>
                  <a:ext uri="{FF2B5EF4-FFF2-40B4-BE49-F238E27FC236}">
                    <a16:creationId xmlns:a16="http://schemas.microsoft.com/office/drawing/2014/main" id="{733DA2B2-EE09-46CC-A5B6-E411516133DC}"/>
                  </a:ext>
                </a:extLst>
              </p:cNvPr>
              <p:cNvGrpSpPr/>
              <p:nvPr/>
            </p:nvGrpSpPr>
            <p:grpSpPr>
              <a:xfrm>
                <a:off x="2300116" y="3144176"/>
                <a:ext cx="1040224" cy="1208195"/>
                <a:chOff x="2300116" y="2887001"/>
                <a:chExt cx="1040224" cy="1208195"/>
              </a:xfrm>
            </p:grpSpPr>
            <p:sp>
              <p:nvSpPr>
                <p:cNvPr id="29" name="ïşḻidê">
                  <a:extLst>
                    <a:ext uri="{FF2B5EF4-FFF2-40B4-BE49-F238E27FC236}">
                      <a16:creationId xmlns:a16="http://schemas.microsoft.com/office/drawing/2014/main" id="{490F73CF-4676-4B62-80A3-3272504C6328}"/>
                    </a:ext>
                  </a:extLst>
                </p:cNvPr>
                <p:cNvSpPr/>
                <p:nvPr/>
              </p:nvSpPr>
              <p:spPr>
                <a:xfrm flipV="1">
                  <a:off x="2313056" y="3568699"/>
                  <a:ext cx="1014344" cy="526497"/>
                </a:xfrm>
                <a:prstGeom prst="triangl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77500" lnSpcReduction="20000"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ïṩlîḋe">
                  <a:extLst>
                    <a:ext uri="{FF2B5EF4-FFF2-40B4-BE49-F238E27FC236}">
                      <a16:creationId xmlns:a16="http://schemas.microsoft.com/office/drawing/2014/main" id="{9511AC14-91E4-4FC2-9B31-58D1B2924921}"/>
                    </a:ext>
                  </a:extLst>
                </p:cNvPr>
                <p:cNvSpPr/>
                <p:nvPr/>
              </p:nvSpPr>
              <p:spPr>
                <a:xfrm>
                  <a:off x="2300116" y="2887001"/>
                  <a:ext cx="1040224" cy="1040224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31" name="iṩḻiḍe">
                  <a:extLst>
                    <a:ext uri="{FF2B5EF4-FFF2-40B4-BE49-F238E27FC236}">
                      <a16:creationId xmlns:a16="http://schemas.microsoft.com/office/drawing/2014/main" id="{D2A9442C-0011-4AA1-B3C0-4E0B46EA4C68}"/>
                    </a:ext>
                  </a:extLst>
                </p:cNvPr>
                <p:cNvSpPr/>
                <p:nvPr/>
              </p:nvSpPr>
              <p:spPr bwMode="auto">
                <a:xfrm>
                  <a:off x="2587803" y="3183279"/>
                  <a:ext cx="464850" cy="447669"/>
                </a:xfrm>
                <a:custGeom>
                  <a:avLst/>
                  <a:gdLst>
                    <a:gd name="connsiteX0" fmla="*/ 216243 w 609050"/>
                    <a:gd name="connsiteY0" fmla="*/ 412730 h 586540"/>
                    <a:gd name="connsiteX1" fmla="*/ 216243 w 609050"/>
                    <a:gd name="connsiteY1" fmla="*/ 456594 h 586540"/>
                    <a:gd name="connsiteX2" fmla="*/ 293953 w 609050"/>
                    <a:gd name="connsiteY2" fmla="*/ 456594 h 586540"/>
                    <a:gd name="connsiteX3" fmla="*/ 293953 w 609050"/>
                    <a:gd name="connsiteY3" fmla="*/ 412730 h 586540"/>
                    <a:gd name="connsiteX4" fmla="*/ 69884 w 609050"/>
                    <a:gd name="connsiteY4" fmla="*/ 412730 h 586540"/>
                    <a:gd name="connsiteX5" fmla="*/ 69884 w 609050"/>
                    <a:gd name="connsiteY5" fmla="*/ 456594 h 586540"/>
                    <a:gd name="connsiteX6" fmla="*/ 147595 w 609050"/>
                    <a:gd name="connsiteY6" fmla="*/ 456594 h 586540"/>
                    <a:gd name="connsiteX7" fmla="*/ 147595 w 609050"/>
                    <a:gd name="connsiteY7" fmla="*/ 412730 h 586540"/>
                    <a:gd name="connsiteX8" fmla="*/ 460769 w 609050"/>
                    <a:gd name="connsiteY8" fmla="*/ 376268 h 586540"/>
                    <a:gd name="connsiteX9" fmla="*/ 460769 w 609050"/>
                    <a:gd name="connsiteY9" fmla="*/ 414786 h 586540"/>
                    <a:gd name="connsiteX10" fmla="*/ 555916 w 609050"/>
                    <a:gd name="connsiteY10" fmla="*/ 414786 h 586540"/>
                    <a:gd name="connsiteX11" fmla="*/ 555916 w 609050"/>
                    <a:gd name="connsiteY11" fmla="*/ 376268 h 586540"/>
                    <a:gd name="connsiteX12" fmla="*/ 216243 w 609050"/>
                    <a:gd name="connsiteY12" fmla="*/ 339670 h 586540"/>
                    <a:gd name="connsiteX13" fmla="*/ 216243 w 609050"/>
                    <a:gd name="connsiteY13" fmla="*/ 383533 h 586540"/>
                    <a:gd name="connsiteX14" fmla="*/ 293953 w 609050"/>
                    <a:gd name="connsiteY14" fmla="*/ 383533 h 586540"/>
                    <a:gd name="connsiteX15" fmla="*/ 293953 w 609050"/>
                    <a:gd name="connsiteY15" fmla="*/ 339670 h 586540"/>
                    <a:gd name="connsiteX16" fmla="*/ 69884 w 609050"/>
                    <a:gd name="connsiteY16" fmla="*/ 339670 h 586540"/>
                    <a:gd name="connsiteX17" fmla="*/ 69884 w 609050"/>
                    <a:gd name="connsiteY17" fmla="*/ 383533 h 586540"/>
                    <a:gd name="connsiteX18" fmla="*/ 147595 w 609050"/>
                    <a:gd name="connsiteY18" fmla="*/ 383533 h 586540"/>
                    <a:gd name="connsiteX19" fmla="*/ 147595 w 609050"/>
                    <a:gd name="connsiteY19" fmla="*/ 339670 h 586540"/>
                    <a:gd name="connsiteX20" fmla="*/ 460769 w 609050"/>
                    <a:gd name="connsiteY20" fmla="*/ 303071 h 586540"/>
                    <a:gd name="connsiteX21" fmla="*/ 460769 w 609050"/>
                    <a:gd name="connsiteY21" fmla="*/ 341726 h 586540"/>
                    <a:gd name="connsiteX22" fmla="*/ 555916 w 609050"/>
                    <a:gd name="connsiteY22" fmla="*/ 341726 h 586540"/>
                    <a:gd name="connsiteX23" fmla="*/ 555916 w 609050"/>
                    <a:gd name="connsiteY23" fmla="*/ 303071 h 586540"/>
                    <a:gd name="connsiteX24" fmla="*/ 216243 w 609050"/>
                    <a:gd name="connsiteY24" fmla="*/ 266609 h 586540"/>
                    <a:gd name="connsiteX25" fmla="*/ 216243 w 609050"/>
                    <a:gd name="connsiteY25" fmla="*/ 310473 h 586540"/>
                    <a:gd name="connsiteX26" fmla="*/ 293953 w 609050"/>
                    <a:gd name="connsiteY26" fmla="*/ 310473 h 586540"/>
                    <a:gd name="connsiteX27" fmla="*/ 293953 w 609050"/>
                    <a:gd name="connsiteY27" fmla="*/ 266609 h 586540"/>
                    <a:gd name="connsiteX28" fmla="*/ 69884 w 609050"/>
                    <a:gd name="connsiteY28" fmla="*/ 266609 h 586540"/>
                    <a:gd name="connsiteX29" fmla="*/ 69884 w 609050"/>
                    <a:gd name="connsiteY29" fmla="*/ 310473 h 586540"/>
                    <a:gd name="connsiteX30" fmla="*/ 147595 w 609050"/>
                    <a:gd name="connsiteY30" fmla="*/ 310473 h 586540"/>
                    <a:gd name="connsiteX31" fmla="*/ 147595 w 609050"/>
                    <a:gd name="connsiteY31" fmla="*/ 266609 h 586540"/>
                    <a:gd name="connsiteX32" fmla="*/ 460769 w 609050"/>
                    <a:gd name="connsiteY32" fmla="*/ 230010 h 586540"/>
                    <a:gd name="connsiteX33" fmla="*/ 460769 w 609050"/>
                    <a:gd name="connsiteY33" fmla="*/ 268528 h 586540"/>
                    <a:gd name="connsiteX34" fmla="*/ 555916 w 609050"/>
                    <a:gd name="connsiteY34" fmla="*/ 268528 h 586540"/>
                    <a:gd name="connsiteX35" fmla="*/ 555916 w 609050"/>
                    <a:gd name="connsiteY35" fmla="*/ 230010 h 586540"/>
                    <a:gd name="connsiteX36" fmla="*/ 216243 w 609050"/>
                    <a:gd name="connsiteY36" fmla="*/ 193549 h 586540"/>
                    <a:gd name="connsiteX37" fmla="*/ 216243 w 609050"/>
                    <a:gd name="connsiteY37" fmla="*/ 237412 h 586540"/>
                    <a:gd name="connsiteX38" fmla="*/ 293953 w 609050"/>
                    <a:gd name="connsiteY38" fmla="*/ 237412 h 586540"/>
                    <a:gd name="connsiteX39" fmla="*/ 293953 w 609050"/>
                    <a:gd name="connsiteY39" fmla="*/ 193549 h 586540"/>
                    <a:gd name="connsiteX40" fmla="*/ 69884 w 609050"/>
                    <a:gd name="connsiteY40" fmla="*/ 193549 h 586540"/>
                    <a:gd name="connsiteX41" fmla="*/ 69884 w 609050"/>
                    <a:gd name="connsiteY41" fmla="*/ 237412 h 586540"/>
                    <a:gd name="connsiteX42" fmla="*/ 147595 w 609050"/>
                    <a:gd name="connsiteY42" fmla="*/ 237412 h 586540"/>
                    <a:gd name="connsiteX43" fmla="*/ 147595 w 609050"/>
                    <a:gd name="connsiteY43" fmla="*/ 193549 h 586540"/>
                    <a:gd name="connsiteX44" fmla="*/ 460769 w 609050"/>
                    <a:gd name="connsiteY44" fmla="*/ 156950 h 586540"/>
                    <a:gd name="connsiteX45" fmla="*/ 460769 w 609050"/>
                    <a:gd name="connsiteY45" fmla="*/ 195468 h 586540"/>
                    <a:gd name="connsiteX46" fmla="*/ 555916 w 609050"/>
                    <a:gd name="connsiteY46" fmla="*/ 195468 h 586540"/>
                    <a:gd name="connsiteX47" fmla="*/ 555916 w 609050"/>
                    <a:gd name="connsiteY47" fmla="*/ 156950 h 586540"/>
                    <a:gd name="connsiteX48" fmla="*/ 192926 w 609050"/>
                    <a:gd name="connsiteY48" fmla="*/ 96251 h 586540"/>
                    <a:gd name="connsiteX49" fmla="*/ 361366 w 609050"/>
                    <a:gd name="connsiteY49" fmla="*/ 96251 h 586540"/>
                    <a:gd name="connsiteX50" fmla="*/ 361366 w 609050"/>
                    <a:gd name="connsiteY50" fmla="*/ 114880 h 586540"/>
                    <a:gd name="connsiteX51" fmla="*/ 192926 w 609050"/>
                    <a:gd name="connsiteY51" fmla="*/ 114880 h 586540"/>
                    <a:gd name="connsiteX52" fmla="*/ 192926 w 609050"/>
                    <a:gd name="connsiteY52" fmla="*/ 49819 h 586540"/>
                    <a:gd name="connsiteX53" fmla="*/ 361366 w 609050"/>
                    <a:gd name="connsiteY53" fmla="*/ 49819 h 586540"/>
                    <a:gd name="connsiteX54" fmla="*/ 361366 w 609050"/>
                    <a:gd name="connsiteY54" fmla="*/ 68307 h 586540"/>
                    <a:gd name="connsiteX55" fmla="*/ 192926 w 609050"/>
                    <a:gd name="connsiteY55" fmla="*/ 68307 h 586540"/>
                    <a:gd name="connsiteX56" fmla="*/ 166130 w 609050"/>
                    <a:gd name="connsiteY56" fmla="*/ 25222 h 586540"/>
                    <a:gd name="connsiteX57" fmla="*/ 166130 w 609050"/>
                    <a:gd name="connsiteY57" fmla="*/ 155716 h 586540"/>
                    <a:gd name="connsiteX58" fmla="*/ 338987 w 609050"/>
                    <a:gd name="connsiteY58" fmla="*/ 155716 h 586540"/>
                    <a:gd name="connsiteX59" fmla="*/ 338987 w 609050"/>
                    <a:gd name="connsiteY59" fmla="*/ 341040 h 586540"/>
                    <a:gd name="connsiteX60" fmla="*/ 338987 w 609050"/>
                    <a:gd name="connsiteY60" fmla="*/ 531710 h 586540"/>
                    <a:gd name="connsiteX61" fmla="*/ 366721 w 609050"/>
                    <a:gd name="connsiteY61" fmla="*/ 531710 h 586540"/>
                    <a:gd name="connsiteX62" fmla="*/ 366721 w 609050"/>
                    <a:gd name="connsiteY62" fmla="*/ 341040 h 586540"/>
                    <a:gd name="connsiteX63" fmla="*/ 366721 w 609050"/>
                    <a:gd name="connsiteY63" fmla="*/ 155305 h 586540"/>
                    <a:gd name="connsiteX64" fmla="*/ 388002 w 609050"/>
                    <a:gd name="connsiteY64" fmla="*/ 143517 h 586540"/>
                    <a:gd name="connsiteX65" fmla="*/ 388002 w 609050"/>
                    <a:gd name="connsiteY65" fmla="*/ 25222 h 586540"/>
                    <a:gd name="connsiteX66" fmla="*/ 140867 w 609050"/>
                    <a:gd name="connsiteY66" fmla="*/ 0 h 586540"/>
                    <a:gd name="connsiteX67" fmla="*/ 413402 w 609050"/>
                    <a:gd name="connsiteY67" fmla="*/ 0 h 586540"/>
                    <a:gd name="connsiteX68" fmla="*/ 413402 w 609050"/>
                    <a:gd name="connsiteY68" fmla="*/ 129398 h 586540"/>
                    <a:gd name="connsiteX69" fmla="*/ 432486 w 609050"/>
                    <a:gd name="connsiteY69" fmla="*/ 118843 h 586540"/>
                    <a:gd name="connsiteX70" fmla="*/ 584199 w 609050"/>
                    <a:gd name="connsiteY70" fmla="*/ 118843 h 586540"/>
                    <a:gd name="connsiteX71" fmla="*/ 584199 w 609050"/>
                    <a:gd name="connsiteY71" fmla="*/ 531710 h 586540"/>
                    <a:gd name="connsiteX72" fmla="*/ 609050 w 609050"/>
                    <a:gd name="connsiteY72" fmla="*/ 531710 h 586540"/>
                    <a:gd name="connsiteX73" fmla="*/ 609050 w 609050"/>
                    <a:gd name="connsiteY73" fmla="*/ 586540 h 586540"/>
                    <a:gd name="connsiteX74" fmla="*/ 0 w 609050"/>
                    <a:gd name="connsiteY74" fmla="*/ 586540 h 586540"/>
                    <a:gd name="connsiteX75" fmla="*/ 0 w 609050"/>
                    <a:gd name="connsiteY75" fmla="*/ 531710 h 586540"/>
                    <a:gd name="connsiteX76" fmla="*/ 24851 w 609050"/>
                    <a:gd name="connsiteY76" fmla="*/ 531710 h 586540"/>
                    <a:gd name="connsiteX77" fmla="*/ 24851 w 609050"/>
                    <a:gd name="connsiteY77" fmla="*/ 155716 h 586540"/>
                    <a:gd name="connsiteX78" fmla="*/ 140867 w 609050"/>
                    <a:gd name="connsiteY78" fmla="*/ 155716 h 58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</a:cxnLst>
                  <a:rect l="l" t="t" r="r" b="b"/>
                  <a:pathLst>
                    <a:path w="609050" h="586540">
                      <a:moveTo>
                        <a:pt x="216243" y="412730"/>
                      </a:moveTo>
                      <a:lnTo>
                        <a:pt x="216243" y="456594"/>
                      </a:lnTo>
                      <a:lnTo>
                        <a:pt x="293953" y="456594"/>
                      </a:lnTo>
                      <a:lnTo>
                        <a:pt x="293953" y="412730"/>
                      </a:lnTo>
                      <a:close/>
                      <a:moveTo>
                        <a:pt x="69884" y="412730"/>
                      </a:moveTo>
                      <a:lnTo>
                        <a:pt x="69884" y="456594"/>
                      </a:lnTo>
                      <a:lnTo>
                        <a:pt x="147595" y="456594"/>
                      </a:lnTo>
                      <a:lnTo>
                        <a:pt x="147595" y="412730"/>
                      </a:lnTo>
                      <a:close/>
                      <a:moveTo>
                        <a:pt x="460769" y="376268"/>
                      </a:moveTo>
                      <a:lnTo>
                        <a:pt x="460769" y="414786"/>
                      </a:lnTo>
                      <a:lnTo>
                        <a:pt x="555916" y="414786"/>
                      </a:lnTo>
                      <a:lnTo>
                        <a:pt x="555916" y="376268"/>
                      </a:lnTo>
                      <a:close/>
                      <a:moveTo>
                        <a:pt x="216243" y="339670"/>
                      </a:moveTo>
                      <a:lnTo>
                        <a:pt x="216243" y="383533"/>
                      </a:lnTo>
                      <a:lnTo>
                        <a:pt x="293953" y="383533"/>
                      </a:lnTo>
                      <a:lnTo>
                        <a:pt x="293953" y="339670"/>
                      </a:lnTo>
                      <a:close/>
                      <a:moveTo>
                        <a:pt x="69884" y="339670"/>
                      </a:moveTo>
                      <a:lnTo>
                        <a:pt x="69884" y="383533"/>
                      </a:lnTo>
                      <a:lnTo>
                        <a:pt x="147595" y="383533"/>
                      </a:lnTo>
                      <a:lnTo>
                        <a:pt x="147595" y="339670"/>
                      </a:lnTo>
                      <a:close/>
                      <a:moveTo>
                        <a:pt x="460769" y="303071"/>
                      </a:moveTo>
                      <a:lnTo>
                        <a:pt x="460769" y="341726"/>
                      </a:lnTo>
                      <a:lnTo>
                        <a:pt x="555916" y="341726"/>
                      </a:lnTo>
                      <a:lnTo>
                        <a:pt x="555916" y="303071"/>
                      </a:lnTo>
                      <a:close/>
                      <a:moveTo>
                        <a:pt x="216243" y="266609"/>
                      </a:moveTo>
                      <a:lnTo>
                        <a:pt x="216243" y="310473"/>
                      </a:lnTo>
                      <a:lnTo>
                        <a:pt x="293953" y="310473"/>
                      </a:lnTo>
                      <a:lnTo>
                        <a:pt x="293953" y="266609"/>
                      </a:lnTo>
                      <a:close/>
                      <a:moveTo>
                        <a:pt x="69884" y="266609"/>
                      </a:moveTo>
                      <a:lnTo>
                        <a:pt x="69884" y="310473"/>
                      </a:lnTo>
                      <a:lnTo>
                        <a:pt x="147595" y="310473"/>
                      </a:lnTo>
                      <a:lnTo>
                        <a:pt x="147595" y="266609"/>
                      </a:lnTo>
                      <a:close/>
                      <a:moveTo>
                        <a:pt x="460769" y="230010"/>
                      </a:moveTo>
                      <a:lnTo>
                        <a:pt x="460769" y="268528"/>
                      </a:lnTo>
                      <a:lnTo>
                        <a:pt x="555916" y="268528"/>
                      </a:lnTo>
                      <a:lnTo>
                        <a:pt x="555916" y="230010"/>
                      </a:lnTo>
                      <a:close/>
                      <a:moveTo>
                        <a:pt x="216243" y="193549"/>
                      </a:moveTo>
                      <a:lnTo>
                        <a:pt x="216243" y="237412"/>
                      </a:lnTo>
                      <a:lnTo>
                        <a:pt x="293953" y="237412"/>
                      </a:lnTo>
                      <a:lnTo>
                        <a:pt x="293953" y="193549"/>
                      </a:lnTo>
                      <a:close/>
                      <a:moveTo>
                        <a:pt x="69884" y="193549"/>
                      </a:moveTo>
                      <a:lnTo>
                        <a:pt x="69884" y="237412"/>
                      </a:lnTo>
                      <a:lnTo>
                        <a:pt x="147595" y="237412"/>
                      </a:lnTo>
                      <a:lnTo>
                        <a:pt x="147595" y="193549"/>
                      </a:lnTo>
                      <a:close/>
                      <a:moveTo>
                        <a:pt x="460769" y="156950"/>
                      </a:moveTo>
                      <a:lnTo>
                        <a:pt x="460769" y="195468"/>
                      </a:lnTo>
                      <a:lnTo>
                        <a:pt x="555916" y="195468"/>
                      </a:lnTo>
                      <a:lnTo>
                        <a:pt x="555916" y="156950"/>
                      </a:lnTo>
                      <a:close/>
                      <a:moveTo>
                        <a:pt x="192926" y="96251"/>
                      </a:moveTo>
                      <a:lnTo>
                        <a:pt x="361366" y="96251"/>
                      </a:lnTo>
                      <a:lnTo>
                        <a:pt x="361366" y="114880"/>
                      </a:lnTo>
                      <a:lnTo>
                        <a:pt x="192926" y="114880"/>
                      </a:lnTo>
                      <a:close/>
                      <a:moveTo>
                        <a:pt x="192926" y="49819"/>
                      </a:moveTo>
                      <a:lnTo>
                        <a:pt x="361366" y="49819"/>
                      </a:lnTo>
                      <a:lnTo>
                        <a:pt x="361366" y="68307"/>
                      </a:lnTo>
                      <a:lnTo>
                        <a:pt x="192926" y="68307"/>
                      </a:lnTo>
                      <a:close/>
                      <a:moveTo>
                        <a:pt x="166130" y="25222"/>
                      </a:moveTo>
                      <a:lnTo>
                        <a:pt x="166130" y="155716"/>
                      </a:lnTo>
                      <a:lnTo>
                        <a:pt x="338987" y="155716"/>
                      </a:lnTo>
                      <a:lnTo>
                        <a:pt x="338987" y="341040"/>
                      </a:lnTo>
                      <a:lnTo>
                        <a:pt x="338987" y="531710"/>
                      </a:lnTo>
                      <a:lnTo>
                        <a:pt x="366721" y="531710"/>
                      </a:lnTo>
                      <a:lnTo>
                        <a:pt x="366721" y="341040"/>
                      </a:lnTo>
                      <a:lnTo>
                        <a:pt x="366721" y="155305"/>
                      </a:lnTo>
                      <a:lnTo>
                        <a:pt x="388002" y="143517"/>
                      </a:lnTo>
                      <a:lnTo>
                        <a:pt x="388002" y="25222"/>
                      </a:lnTo>
                      <a:close/>
                      <a:moveTo>
                        <a:pt x="140867" y="0"/>
                      </a:moveTo>
                      <a:lnTo>
                        <a:pt x="413402" y="0"/>
                      </a:lnTo>
                      <a:lnTo>
                        <a:pt x="413402" y="129398"/>
                      </a:lnTo>
                      <a:lnTo>
                        <a:pt x="432486" y="118843"/>
                      </a:lnTo>
                      <a:lnTo>
                        <a:pt x="584199" y="118843"/>
                      </a:lnTo>
                      <a:lnTo>
                        <a:pt x="584199" y="531710"/>
                      </a:lnTo>
                      <a:lnTo>
                        <a:pt x="609050" y="531710"/>
                      </a:lnTo>
                      <a:lnTo>
                        <a:pt x="609050" y="586540"/>
                      </a:lnTo>
                      <a:lnTo>
                        <a:pt x="0" y="586540"/>
                      </a:lnTo>
                      <a:lnTo>
                        <a:pt x="0" y="531710"/>
                      </a:lnTo>
                      <a:lnTo>
                        <a:pt x="24851" y="531710"/>
                      </a:lnTo>
                      <a:lnTo>
                        <a:pt x="24851" y="155716"/>
                      </a:lnTo>
                      <a:lnTo>
                        <a:pt x="140867" y="155716"/>
                      </a:ln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defTabSz="227965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</p:grpSp>
          <p:sp>
            <p:nvSpPr>
              <p:cNvPr id="28" name="íṥľïḓé">
                <a:extLst>
                  <a:ext uri="{FF2B5EF4-FFF2-40B4-BE49-F238E27FC236}">
                    <a16:creationId xmlns:a16="http://schemas.microsoft.com/office/drawing/2014/main" id="{0869354F-8375-4AA2-B9DC-C2F437C89C1B}"/>
                  </a:ext>
                </a:extLst>
              </p:cNvPr>
              <p:cNvSpPr/>
              <p:nvPr/>
            </p:nvSpPr>
            <p:spPr>
              <a:xfrm>
                <a:off x="2769842" y="4382758"/>
                <a:ext cx="100772" cy="100772"/>
              </a:xfrm>
              <a:prstGeom prst="ellipse">
                <a:avLst/>
              </a:prstGeom>
              <a:solidFill>
                <a:schemeClr val="tx2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ïSḻïḑé">
              <a:extLst>
                <a:ext uri="{FF2B5EF4-FFF2-40B4-BE49-F238E27FC236}">
                  <a16:creationId xmlns:a16="http://schemas.microsoft.com/office/drawing/2014/main" id="{02DB419B-2A60-4CBC-8DFE-0E5B97996FED}"/>
                </a:ext>
              </a:extLst>
            </p:cNvPr>
            <p:cNvSpPr/>
            <p:nvPr/>
          </p:nvSpPr>
          <p:spPr>
            <a:xfrm>
              <a:off x="8613109" y="5164808"/>
              <a:ext cx="2905791" cy="969292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dirty="0"/>
                <a:t>Supporting text here.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200" dirty="0"/>
                <a:t>When you copy &amp; paste, choose "keep text only" option.</a:t>
              </a:r>
            </a:p>
          </p:txBody>
        </p:sp>
        <p:sp>
          <p:nvSpPr>
            <p:cNvPr id="13" name="ïṧļiḍé">
              <a:extLst>
                <a:ext uri="{FF2B5EF4-FFF2-40B4-BE49-F238E27FC236}">
                  <a16:creationId xmlns:a16="http://schemas.microsoft.com/office/drawing/2014/main" id="{11197947-4D30-426A-BEE9-EA912D6C6D74}"/>
                </a:ext>
              </a:extLst>
            </p:cNvPr>
            <p:cNvSpPr txBox="1"/>
            <p:nvPr/>
          </p:nvSpPr>
          <p:spPr bwMode="auto">
            <a:xfrm>
              <a:off x="8613109" y="4632580"/>
              <a:ext cx="2905791" cy="516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b="1" dirty="0"/>
                <a:t>Text Here</a:t>
              </a:r>
            </a:p>
          </p:txBody>
        </p:sp>
        <p:grpSp>
          <p:nvGrpSpPr>
            <p:cNvPr id="14" name="íṧļîḑe">
              <a:extLst>
                <a:ext uri="{FF2B5EF4-FFF2-40B4-BE49-F238E27FC236}">
                  <a16:creationId xmlns:a16="http://schemas.microsoft.com/office/drawing/2014/main" id="{ABCB615E-079B-4BEE-8215-905F11C322C7}"/>
                </a:ext>
              </a:extLst>
            </p:cNvPr>
            <p:cNvGrpSpPr/>
            <p:nvPr/>
          </p:nvGrpSpPr>
          <p:grpSpPr>
            <a:xfrm>
              <a:off x="9545892" y="3144176"/>
              <a:ext cx="1040224" cy="1339354"/>
              <a:chOff x="2300116" y="3144176"/>
              <a:chExt cx="1040224" cy="1339354"/>
            </a:xfrm>
          </p:grpSpPr>
          <p:grpSp>
            <p:nvGrpSpPr>
              <p:cNvPr id="22" name="ïṧľîďé">
                <a:extLst>
                  <a:ext uri="{FF2B5EF4-FFF2-40B4-BE49-F238E27FC236}">
                    <a16:creationId xmlns:a16="http://schemas.microsoft.com/office/drawing/2014/main" id="{1FB3E1FF-227D-4E0E-B854-A966E5FABAA2}"/>
                  </a:ext>
                </a:extLst>
              </p:cNvPr>
              <p:cNvGrpSpPr/>
              <p:nvPr/>
            </p:nvGrpSpPr>
            <p:grpSpPr>
              <a:xfrm>
                <a:off x="2300116" y="3144176"/>
                <a:ext cx="1040224" cy="1208195"/>
                <a:chOff x="2300116" y="2887001"/>
                <a:chExt cx="1040224" cy="1208195"/>
              </a:xfrm>
            </p:grpSpPr>
            <p:sp>
              <p:nvSpPr>
                <p:cNvPr id="24" name="iṣlîḑê">
                  <a:extLst>
                    <a:ext uri="{FF2B5EF4-FFF2-40B4-BE49-F238E27FC236}">
                      <a16:creationId xmlns:a16="http://schemas.microsoft.com/office/drawing/2014/main" id="{64058689-DF88-448D-8ACE-8E8A4A2EEDBA}"/>
                    </a:ext>
                  </a:extLst>
                </p:cNvPr>
                <p:cNvSpPr/>
                <p:nvPr/>
              </p:nvSpPr>
              <p:spPr>
                <a:xfrm flipV="1">
                  <a:off x="2313056" y="3568699"/>
                  <a:ext cx="1014344" cy="526497"/>
                </a:xfrm>
                <a:prstGeom prst="triangl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77500" lnSpcReduction="20000"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íslïďé">
                  <a:extLst>
                    <a:ext uri="{FF2B5EF4-FFF2-40B4-BE49-F238E27FC236}">
                      <a16:creationId xmlns:a16="http://schemas.microsoft.com/office/drawing/2014/main" id="{7CEA2590-9984-41E2-8C09-EB9C1BE01776}"/>
                    </a:ext>
                  </a:extLst>
                </p:cNvPr>
                <p:cNvSpPr/>
                <p:nvPr/>
              </p:nvSpPr>
              <p:spPr>
                <a:xfrm>
                  <a:off x="2300116" y="2887001"/>
                  <a:ext cx="1040224" cy="1040224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6" name="íśḻïḍe">
                  <a:extLst>
                    <a:ext uri="{FF2B5EF4-FFF2-40B4-BE49-F238E27FC236}">
                      <a16:creationId xmlns:a16="http://schemas.microsoft.com/office/drawing/2014/main" id="{2260B556-725F-4F47-B70F-57E214A9C3F2}"/>
                    </a:ext>
                  </a:extLst>
                </p:cNvPr>
                <p:cNvSpPr/>
                <p:nvPr/>
              </p:nvSpPr>
              <p:spPr bwMode="auto">
                <a:xfrm>
                  <a:off x="2587803" y="3183279"/>
                  <a:ext cx="464850" cy="447669"/>
                </a:xfrm>
                <a:custGeom>
                  <a:avLst/>
                  <a:gdLst>
                    <a:gd name="connsiteX0" fmla="*/ 216243 w 609050"/>
                    <a:gd name="connsiteY0" fmla="*/ 412730 h 586540"/>
                    <a:gd name="connsiteX1" fmla="*/ 216243 w 609050"/>
                    <a:gd name="connsiteY1" fmla="*/ 456594 h 586540"/>
                    <a:gd name="connsiteX2" fmla="*/ 293953 w 609050"/>
                    <a:gd name="connsiteY2" fmla="*/ 456594 h 586540"/>
                    <a:gd name="connsiteX3" fmla="*/ 293953 w 609050"/>
                    <a:gd name="connsiteY3" fmla="*/ 412730 h 586540"/>
                    <a:gd name="connsiteX4" fmla="*/ 69884 w 609050"/>
                    <a:gd name="connsiteY4" fmla="*/ 412730 h 586540"/>
                    <a:gd name="connsiteX5" fmla="*/ 69884 w 609050"/>
                    <a:gd name="connsiteY5" fmla="*/ 456594 h 586540"/>
                    <a:gd name="connsiteX6" fmla="*/ 147595 w 609050"/>
                    <a:gd name="connsiteY6" fmla="*/ 456594 h 586540"/>
                    <a:gd name="connsiteX7" fmla="*/ 147595 w 609050"/>
                    <a:gd name="connsiteY7" fmla="*/ 412730 h 586540"/>
                    <a:gd name="connsiteX8" fmla="*/ 460769 w 609050"/>
                    <a:gd name="connsiteY8" fmla="*/ 376268 h 586540"/>
                    <a:gd name="connsiteX9" fmla="*/ 460769 w 609050"/>
                    <a:gd name="connsiteY9" fmla="*/ 414786 h 586540"/>
                    <a:gd name="connsiteX10" fmla="*/ 555916 w 609050"/>
                    <a:gd name="connsiteY10" fmla="*/ 414786 h 586540"/>
                    <a:gd name="connsiteX11" fmla="*/ 555916 w 609050"/>
                    <a:gd name="connsiteY11" fmla="*/ 376268 h 586540"/>
                    <a:gd name="connsiteX12" fmla="*/ 216243 w 609050"/>
                    <a:gd name="connsiteY12" fmla="*/ 339670 h 586540"/>
                    <a:gd name="connsiteX13" fmla="*/ 216243 w 609050"/>
                    <a:gd name="connsiteY13" fmla="*/ 383533 h 586540"/>
                    <a:gd name="connsiteX14" fmla="*/ 293953 w 609050"/>
                    <a:gd name="connsiteY14" fmla="*/ 383533 h 586540"/>
                    <a:gd name="connsiteX15" fmla="*/ 293953 w 609050"/>
                    <a:gd name="connsiteY15" fmla="*/ 339670 h 586540"/>
                    <a:gd name="connsiteX16" fmla="*/ 69884 w 609050"/>
                    <a:gd name="connsiteY16" fmla="*/ 339670 h 586540"/>
                    <a:gd name="connsiteX17" fmla="*/ 69884 w 609050"/>
                    <a:gd name="connsiteY17" fmla="*/ 383533 h 586540"/>
                    <a:gd name="connsiteX18" fmla="*/ 147595 w 609050"/>
                    <a:gd name="connsiteY18" fmla="*/ 383533 h 586540"/>
                    <a:gd name="connsiteX19" fmla="*/ 147595 w 609050"/>
                    <a:gd name="connsiteY19" fmla="*/ 339670 h 586540"/>
                    <a:gd name="connsiteX20" fmla="*/ 460769 w 609050"/>
                    <a:gd name="connsiteY20" fmla="*/ 303071 h 586540"/>
                    <a:gd name="connsiteX21" fmla="*/ 460769 w 609050"/>
                    <a:gd name="connsiteY21" fmla="*/ 341726 h 586540"/>
                    <a:gd name="connsiteX22" fmla="*/ 555916 w 609050"/>
                    <a:gd name="connsiteY22" fmla="*/ 341726 h 586540"/>
                    <a:gd name="connsiteX23" fmla="*/ 555916 w 609050"/>
                    <a:gd name="connsiteY23" fmla="*/ 303071 h 586540"/>
                    <a:gd name="connsiteX24" fmla="*/ 216243 w 609050"/>
                    <a:gd name="connsiteY24" fmla="*/ 266609 h 586540"/>
                    <a:gd name="connsiteX25" fmla="*/ 216243 w 609050"/>
                    <a:gd name="connsiteY25" fmla="*/ 310473 h 586540"/>
                    <a:gd name="connsiteX26" fmla="*/ 293953 w 609050"/>
                    <a:gd name="connsiteY26" fmla="*/ 310473 h 586540"/>
                    <a:gd name="connsiteX27" fmla="*/ 293953 w 609050"/>
                    <a:gd name="connsiteY27" fmla="*/ 266609 h 586540"/>
                    <a:gd name="connsiteX28" fmla="*/ 69884 w 609050"/>
                    <a:gd name="connsiteY28" fmla="*/ 266609 h 586540"/>
                    <a:gd name="connsiteX29" fmla="*/ 69884 w 609050"/>
                    <a:gd name="connsiteY29" fmla="*/ 310473 h 586540"/>
                    <a:gd name="connsiteX30" fmla="*/ 147595 w 609050"/>
                    <a:gd name="connsiteY30" fmla="*/ 310473 h 586540"/>
                    <a:gd name="connsiteX31" fmla="*/ 147595 w 609050"/>
                    <a:gd name="connsiteY31" fmla="*/ 266609 h 586540"/>
                    <a:gd name="connsiteX32" fmla="*/ 460769 w 609050"/>
                    <a:gd name="connsiteY32" fmla="*/ 230010 h 586540"/>
                    <a:gd name="connsiteX33" fmla="*/ 460769 w 609050"/>
                    <a:gd name="connsiteY33" fmla="*/ 268528 h 586540"/>
                    <a:gd name="connsiteX34" fmla="*/ 555916 w 609050"/>
                    <a:gd name="connsiteY34" fmla="*/ 268528 h 586540"/>
                    <a:gd name="connsiteX35" fmla="*/ 555916 w 609050"/>
                    <a:gd name="connsiteY35" fmla="*/ 230010 h 586540"/>
                    <a:gd name="connsiteX36" fmla="*/ 216243 w 609050"/>
                    <a:gd name="connsiteY36" fmla="*/ 193549 h 586540"/>
                    <a:gd name="connsiteX37" fmla="*/ 216243 w 609050"/>
                    <a:gd name="connsiteY37" fmla="*/ 237412 h 586540"/>
                    <a:gd name="connsiteX38" fmla="*/ 293953 w 609050"/>
                    <a:gd name="connsiteY38" fmla="*/ 237412 h 586540"/>
                    <a:gd name="connsiteX39" fmla="*/ 293953 w 609050"/>
                    <a:gd name="connsiteY39" fmla="*/ 193549 h 586540"/>
                    <a:gd name="connsiteX40" fmla="*/ 69884 w 609050"/>
                    <a:gd name="connsiteY40" fmla="*/ 193549 h 586540"/>
                    <a:gd name="connsiteX41" fmla="*/ 69884 w 609050"/>
                    <a:gd name="connsiteY41" fmla="*/ 237412 h 586540"/>
                    <a:gd name="connsiteX42" fmla="*/ 147595 w 609050"/>
                    <a:gd name="connsiteY42" fmla="*/ 237412 h 586540"/>
                    <a:gd name="connsiteX43" fmla="*/ 147595 w 609050"/>
                    <a:gd name="connsiteY43" fmla="*/ 193549 h 586540"/>
                    <a:gd name="connsiteX44" fmla="*/ 460769 w 609050"/>
                    <a:gd name="connsiteY44" fmla="*/ 156950 h 586540"/>
                    <a:gd name="connsiteX45" fmla="*/ 460769 w 609050"/>
                    <a:gd name="connsiteY45" fmla="*/ 195468 h 586540"/>
                    <a:gd name="connsiteX46" fmla="*/ 555916 w 609050"/>
                    <a:gd name="connsiteY46" fmla="*/ 195468 h 586540"/>
                    <a:gd name="connsiteX47" fmla="*/ 555916 w 609050"/>
                    <a:gd name="connsiteY47" fmla="*/ 156950 h 586540"/>
                    <a:gd name="connsiteX48" fmla="*/ 192926 w 609050"/>
                    <a:gd name="connsiteY48" fmla="*/ 96251 h 586540"/>
                    <a:gd name="connsiteX49" fmla="*/ 361366 w 609050"/>
                    <a:gd name="connsiteY49" fmla="*/ 96251 h 586540"/>
                    <a:gd name="connsiteX50" fmla="*/ 361366 w 609050"/>
                    <a:gd name="connsiteY50" fmla="*/ 114880 h 586540"/>
                    <a:gd name="connsiteX51" fmla="*/ 192926 w 609050"/>
                    <a:gd name="connsiteY51" fmla="*/ 114880 h 586540"/>
                    <a:gd name="connsiteX52" fmla="*/ 192926 w 609050"/>
                    <a:gd name="connsiteY52" fmla="*/ 49819 h 586540"/>
                    <a:gd name="connsiteX53" fmla="*/ 361366 w 609050"/>
                    <a:gd name="connsiteY53" fmla="*/ 49819 h 586540"/>
                    <a:gd name="connsiteX54" fmla="*/ 361366 w 609050"/>
                    <a:gd name="connsiteY54" fmla="*/ 68307 h 586540"/>
                    <a:gd name="connsiteX55" fmla="*/ 192926 w 609050"/>
                    <a:gd name="connsiteY55" fmla="*/ 68307 h 586540"/>
                    <a:gd name="connsiteX56" fmla="*/ 166130 w 609050"/>
                    <a:gd name="connsiteY56" fmla="*/ 25222 h 586540"/>
                    <a:gd name="connsiteX57" fmla="*/ 166130 w 609050"/>
                    <a:gd name="connsiteY57" fmla="*/ 155716 h 586540"/>
                    <a:gd name="connsiteX58" fmla="*/ 338987 w 609050"/>
                    <a:gd name="connsiteY58" fmla="*/ 155716 h 586540"/>
                    <a:gd name="connsiteX59" fmla="*/ 338987 w 609050"/>
                    <a:gd name="connsiteY59" fmla="*/ 341040 h 586540"/>
                    <a:gd name="connsiteX60" fmla="*/ 338987 w 609050"/>
                    <a:gd name="connsiteY60" fmla="*/ 531710 h 586540"/>
                    <a:gd name="connsiteX61" fmla="*/ 366721 w 609050"/>
                    <a:gd name="connsiteY61" fmla="*/ 531710 h 586540"/>
                    <a:gd name="connsiteX62" fmla="*/ 366721 w 609050"/>
                    <a:gd name="connsiteY62" fmla="*/ 341040 h 586540"/>
                    <a:gd name="connsiteX63" fmla="*/ 366721 w 609050"/>
                    <a:gd name="connsiteY63" fmla="*/ 155305 h 586540"/>
                    <a:gd name="connsiteX64" fmla="*/ 388002 w 609050"/>
                    <a:gd name="connsiteY64" fmla="*/ 143517 h 586540"/>
                    <a:gd name="connsiteX65" fmla="*/ 388002 w 609050"/>
                    <a:gd name="connsiteY65" fmla="*/ 25222 h 586540"/>
                    <a:gd name="connsiteX66" fmla="*/ 140867 w 609050"/>
                    <a:gd name="connsiteY66" fmla="*/ 0 h 586540"/>
                    <a:gd name="connsiteX67" fmla="*/ 413402 w 609050"/>
                    <a:gd name="connsiteY67" fmla="*/ 0 h 586540"/>
                    <a:gd name="connsiteX68" fmla="*/ 413402 w 609050"/>
                    <a:gd name="connsiteY68" fmla="*/ 129398 h 586540"/>
                    <a:gd name="connsiteX69" fmla="*/ 432486 w 609050"/>
                    <a:gd name="connsiteY69" fmla="*/ 118843 h 586540"/>
                    <a:gd name="connsiteX70" fmla="*/ 584199 w 609050"/>
                    <a:gd name="connsiteY70" fmla="*/ 118843 h 586540"/>
                    <a:gd name="connsiteX71" fmla="*/ 584199 w 609050"/>
                    <a:gd name="connsiteY71" fmla="*/ 531710 h 586540"/>
                    <a:gd name="connsiteX72" fmla="*/ 609050 w 609050"/>
                    <a:gd name="connsiteY72" fmla="*/ 531710 h 586540"/>
                    <a:gd name="connsiteX73" fmla="*/ 609050 w 609050"/>
                    <a:gd name="connsiteY73" fmla="*/ 586540 h 586540"/>
                    <a:gd name="connsiteX74" fmla="*/ 0 w 609050"/>
                    <a:gd name="connsiteY74" fmla="*/ 586540 h 586540"/>
                    <a:gd name="connsiteX75" fmla="*/ 0 w 609050"/>
                    <a:gd name="connsiteY75" fmla="*/ 531710 h 586540"/>
                    <a:gd name="connsiteX76" fmla="*/ 24851 w 609050"/>
                    <a:gd name="connsiteY76" fmla="*/ 531710 h 586540"/>
                    <a:gd name="connsiteX77" fmla="*/ 24851 w 609050"/>
                    <a:gd name="connsiteY77" fmla="*/ 155716 h 586540"/>
                    <a:gd name="connsiteX78" fmla="*/ 140867 w 609050"/>
                    <a:gd name="connsiteY78" fmla="*/ 155716 h 58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</a:cxnLst>
                  <a:rect l="l" t="t" r="r" b="b"/>
                  <a:pathLst>
                    <a:path w="609050" h="586540">
                      <a:moveTo>
                        <a:pt x="216243" y="412730"/>
                      </a:moveTo>
                      <a:lnTo>
                        <a:pt x="216243" y="456594"/>
                      </a:lnTo>
                      <a:lnTo>
                        <a:pt x="293953" y="456594"/>
                      </a:lnTo>
                      <a:lnTo>
                        <a:pt x="293953" y="412730"/>
                      </a:lnTo>
                      <a:close/>
                      <a:moveTo>
                        <a:pt x="69884" y="412730"/>
                      </a:moveTo>
                      <a:lnTo>
                        <a:pt x="69884" y="456594"/>
                      </a:lnTo>
                      <a:lnTo>
                        <a:pt x="147595" y="456594"/>
                      </a:lnTo>
                      <a:lnTo>
                        <a:pt x="147595" y="412730"/>
                      </a:lnTo>
                      <a:close/>
                      <a:moveTo>
                        <a:pt x="460769" y="376268"/>
                      </a:moveTo>
                      <a:lnTo>
                        <a:pt x="460769" y="414786"/>
                      </a:lnTo>
                      <a:lnTo>
                        <a:pt x="555916" y="414786"/>
                      </a:lnTo>
                      <a:lnTo>
                        <a:pt x="555916" y="376268"/>
                      </a:lnTo>
                      <a:close/>
                      <a:moveTo>
                        <a:pt x="216243" y="339670"/>
                      </a:moveTo>
                      <a:lnTo>
                        <a:pt x="216243" y="383533"/>
                      </a:lnTo>
                      <a:lnTo>
                        <a:pt x="293953" y="383533"/>
                      </a:lnTo>
                      <a:lnTo>
                        <a:pt x="293953" y="339670"/>
                      </a:lnTo>
                      <a:close/>
                      <a:moveTo>
                        <a:pt x="69884" y="339670"/>
                      </a:moveTo>
                      <a:lnTo>
                        <a:pt x="69884" y="383533"/>
                      </a:lnTo>
                      <a:lnTo>
                        <a:pt x="147595" y="383533"/>
                      </a:lnTo>
                      <a:lnTo>
                        <a:pt x="147595" y="339670"/>
                      </a:lnTo>
                      <a:close/>
                      <a:moveTo>
                        <a:pt x="460769" y="303071"/>
                      </a:moveTo>
                      <a:lnTo>
                        <a:pt x="460769" y="341726"/>
                      </a:lnTo>
                      <a:lnTo>
                        <a:pt x="555916" y="341726"/>
                      </a:lnTo>
                      <a:lnTo>
                        <a:pt x="555916" y="303071"/>
                      </a:lnTo>
                      <a:close/>
                      <a:moveTo>
                        <a:pt x="216243" y="266609"/>
                      </a:moveTo>
                      <a:lnTo>
                        <a:pt x="216243" y="310473"/>
                      </a:lnTo>
                      <a:lnTo>
                        <a:pt x="293953" y="310473"/>
                      </a:lnTo>
                      <a:lnTo>
                        <a:pt x="293953" y="266609"/>
                      </a:lnTo>
                      <a:close/>
                      <a:moveTo>
                        <a:pt x="69884" y="266609"/>
                      </a:moveTo>
                      <a:lnTo>
                        <a:pt x="69884" y="310473"/>
                      </a:lnTo>
                      <a:lnTo>
                        <a:pt x="147595" y="310473"/>
                      </a:lnTo>
                      <a:lnTo>
                        <a:pt x="147595" y="266609"/>
                      </a:lnTo>
                      <a:close/>
                      <a:moveTo>
                        <a:pt x="460769" y="230010"/>
                      </a:moveTo>
                      <a:lnTo>
                        <a:pt x="460769" y="268528"/>
                      </a:lnTo>
                      <a:lnTo>
                        <a:pt x="555916" y="268528"/>
                      </a:lnTo>
                      <a:lnTo>
                        <a:pt x="555916" y="230010"/>
                      </a:lnTo>
                      <a:close/>
                      <a:moveTo>
                        <a:pt x="216243" y="193549"/>
                      </a:moveTo>
                      <a:lnTo>
                        <a:pt x="216243" y="237412"/>
                      </a:lnTo>
                      <a:lnTo>
                        <a:pt x="293953" y="237412"/>
                      </a:lnTo>
                      <a:lnTo>
                        <a:pt x="293953" y="193549"/>
                      </a:lnTo>
                      <a:close/>
                      <a:moveTo>
                        <a:pt x="69884" y="193549"/>
                      </a:moveTo>
                      <a:lnTo>
                        <a:pt x="69884" y="237412"/>
                      </a:lnTo>
                      <a:lnTo>
                        <a:pt x="147595" y="237412"/>
                      </a:lnTo>
                      <a:lnTo>
                        <a:pt x="147595" y="193549"/>
                      </a:lnTo>
                      <a:close/>
                      <a:moveTo>
                        <a:pt x="460769" y="156950"/>
                      </a:moveTo>
                      <a:lnTo>
                        <a:pt x="460769" y="195468"/>
                      </a:lnTo>
                      <a:lnTo>
                        <a:pt x="555916" y="195468"/>
                      </a:lnTo>
                      <a:lnTo>
                        <a:pt x="555916" y="156950"/>
                      </a:lnTo>
                      <a:close/>
                      <a:moveTo>
                        <a:pt x="192926" y="96251"/>
                      </a:moveTo>
                      <a:lnTo>
                        <a:pt x="361366" y="96251"/>
                      </a:lnTo>
                      <a:lnTo>
                        <a:pt x="361366" y="114880"/>
                      </a:lnTo>
                      <a:lnTo>
                        <a:pt x="192926" y="114880"/>
                      </a:lnTo>
                      <a:close/>
                      <a:moveTo>
                        <a:pt x="192926" y="49819"/>
                      </a:moveTo>
                      <a:lnTo>
                        <a:pt x="361366" y="49819"/>
                      </a:lnTo>
                      <a:lnTo>
                        <a:pt x="361366" y="68307"/>
                      </a:lnTo>
                      <a:lnTo>
                        <a:pt x="192926" y="68307"/>
                      </a:lnTo>
                      <a:close/>
                      <a:moveTo>
                        <a:pt x="166130" y="25222"/>
                      </a:moveTo>
                      <a:lnTo>
                        <a:pt x="166130" y="155716"/>
                      </a:lnTo>
                      <a:lnTo>
                        <a:pt x="338987" y="155716"/>
                      </a:lnTo>
                      <a:lnTo>
                        <a:pt x="338987" y="341040"/>
                      </a:lnTo>
                      <a:lnTo>
                        <a:pt x="338987" y="531710"/>
                      </a:lnTo>
                      <a:lnTo>
                        <a:pt x="366721" y="531710"/>
                      </a:lnTo>
                      <a:lnTo>
                        <a:pt x="366721" y="341040"/>
                      </a:lnTo>
                      <a:lnTo>
                        <a:pt x="366721" y="155305"/>
                      </a:lnTo>
                      <a:lnTo>
                        <a:pt x="388002" y="143517"/>
                      </a:lnTo>
                      <a:lnTo>
                        <a:pt x="388002" y="25222"/>
                      </a:lnTo>
                      <a:close/>
                      <a:moveTo>
                        <a:pt x="140867" y="0"/>
                      </a:moveTo>
                      <a:lnTo>
                        <a:pt x="413402" y="0"/>
                      </a:lnTo>
                      <a:lnTo>
                        <a:pt x="413402" y="129398"/>
                      </a:lnTo>
                      <a:lnTo>
                        <a:pt x="432486" y="118843"/>
                      </a:lnTo>
                      <a:lnTo>
                        <a:pt x="584199" y="118843"/>
                      </a:lnTo>
                      <a:lnTo>
                        <a:pt x="584199" y="531710"/>
                      </a:lnTo>
                      <a:lnTo>
                        <a:pt x="609050" y="531710"/>
                      </a:lnTo>
                      <a:lnTo>
                        <a:pt x="609050" y="586540"/>
                      </a:lnTo>
                      <a:lnTo>
                        <a:pt x="0" y="586540"/>
                      </a:lnTo>
                      <a:lnTo>
                        <a:pt x="0" y="531710"/>
                      </a:lnTo>
                      <a:lnTo>
                        <a:pt x="24851" y="531710"/>
                      </a:lnTo>
                      <a:lnTo>
                        <a:pt x="24851" y="155716"/>
                      </a:lnTo>
                      <a:lnTo>
                        <a:pt x="140867" y="155716"/>
                      </a:ln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defTabSz="227965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</p:grpSp>
          <p:sp>
            <p:nvSpPr>
              <p:cNvPr id="23" name="íslide">
                <a:extLst>
                  <a:ext uri="{FF2B5EF4-FFF2-40B4-BE49-F238E27FC236}">
                    <a16:creationId xmlns:a16="http://schemas.microsoft.com/office/drawing/2014/main" id="{E539A768-354D-49E7-BAFD-031DFFC919F4}"/>
                  </a:ext>
                </a:extLst>
              </p:cNvPr>
              <p:cNvSpPr/>
              <p:nvPr/>
            </p:nvSpPr>
            <p:spPr>
              <a:xfrm>
                <a:off x="2769842" y="4382758"/>
                <a:ext cx="100772" cy="100772"/>
              </a:xfrm>
              <a:prstGeom prst="ellipse">
                <a:avLst/>
              </a:prstGeom>
              <a:solidFill>
                <a:schemeClr val="tx2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iSlïde">
              <a:extLst>
                <a:ext uri="{FF2B5EF4-FFF2-40B4-BE49-F238E27FC236}">
                  <a16:creationId xmlns:a16="http://schemas.microsoft.com/office/drawing/2014/main" id="{986D4FC6-428B-4D31-A195-BB6DEB9B8590}"/>
                </a:ext>
              </a:extLst>
            </p:cNvPr>
            <p:cNvGrpSpPr/>
            <p:nvPr/>
          </p:nvGrpSpPr>
          <p:grpSpPr>
            <a:xfrm>
              <a:off x="5434176" y="2776637"/>
              <a:ext cx="1323648" cy="1491618"/>
              <a:chOff x="5434176" y="2603577"/>
              <a:chExt cx="1323648" cy="1491618"/>
            </a:xfrm>
          </p:grpSpPr>
          <p:sp>
            <p:nvSpPr>
              <p:cNvPr id="19" name="işḻîḓè">
                <a:extLst>
                  <a:ext uri="{FF2B5EF4-FFF2-40B4-BE49-F238E27FC236}">
                    <a16:creationId xmlns:a16="http://schemas.microsoft.com/office/drawing/2014/main" id="{A046EDE6-FD5F-432A-AAF0-E93B41CE6CFA}"/>
                  </a:ext>
                </a:extLst>
              </p:cNvPr>
              <p:cNvSpPr/>
              <p:nvPr/>
            </p:nvSpPr>
            <p:spPr>
              <a:xfrm flipV="1">
                <a:off x="5537200" y="3568698"/>
                <a:ext cx="1117600" cy="52649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7500" lnSpcReduction="20000"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íS1íďê">
                <a:extLst>
                  <a:ext uri="{FF2B5EF4-FFF2-40B4-BE49-F238E27FC236}">
                    <a16:creationId xmlns:a16="http://schemas.microsoft.com/office/drawing/2014/main" id="{7C014E7C-57A0-4A52-85C6-A595D8BE2054}"/>
                  </a:ext>
                </a:extLst>
              </p:cNvPr>
              <p:cNvSpPr/>
              <p:nvPr/>
            </p:nvSpPr>
            <p:spPr>
              <a:xfrm>
                <a:off x="5434176" y="2603577"/>
                <a:ext cx="1323648" cy="132364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21" name="işḻîḑé" title="sAFpzVTs3Zf4bNOvhUGK2sBwbXFxCSO5NolOFQXalL0pr">
                <a:extLst>
                  <a:ext uri="{FF2B5EF4-FFF2-40B4-BE49-F238E27FC236}">
                    <a16:creationId xmlns:a16="http://schemas.microsoft.com/office/drawing/2014/main" id="{3A29E102-CEC1-4863-9A2C-764C65FFB676}"/>
                  </a:ext>
                </a:extLst>
              </p:cNvPr>
              <p:cNvSpPr/>
              <p:nvPr/>
            </p:nvSpPr>
            <p:spPr bwMode="auto">
              <a:xfrm>
                <a:off x="5765888" y="2907241"/>
                <a:ext cx="660225" cy="716321"/>
              </a:xfrm>
              <a:custGeom>
                <a:avLst/>
                <a:gdLst>
                  <a:gd name="connsiteX0" fmla="*/ 191479 w 561065"/>
                  <a:gd name="connsiteY0" fmla="*/ 375902 h 608735"/>
                  <a:gd name="connsiteX1" fmla="*/ 245437 w 561065"/>
                  <a:gd name="connsiteY1" fmla="*/ 535655 h 608735"/>
                  <a:gd name="connsiteX2" fmla="*/ 250809 w 561065"/>
                  <a:gd name="connsiteY2" fmla="*/ 420563 h 608735"/>
                  <a:gd name="connsiteX3" fmla="*/ 246371 w 561065"/>
                  <a:gd name="connsiteY3" fmla="*/ 411817 h 608735"/>
                  <a:gd name="connsiteX4" fmla="*/ 228911 w 561065"/>
                  <a:gd name="connsiteY4" fmla="*/ 377418 h 608735"/>
                  <a:gd name="connsiteX5" fmla="*/ 280299 w 561065"/>
                  <a:gd name="connsiteY5" fmla="*/ 393743 h 608735"/>
                  <a:gd name="connsiteX6" fmla="*/ 332563 w 561065"/>
                  <a:gd name="connsiteY6" fmla="*/ 376718 h 608735"/>
                  <a:gd name="connsiteX7" fmla="*/ 314811 w 561065"/>
                  <a:gd name="connsiteY7" fmla="*/ 411817 h 608735"/>
                  <a:gd name="connsiteX8" fmla="*/ 310373 w 561065"/>
                  <a:gd name="connsiteY8" fmla="*/ 420563 h 608735"/>
                  <a:gd name="connsiteX9" fmla="*/ 315745 w 561065"/>
                  <a:gd name="connsiteY9" fmla="*/ 535655 h 608735"/>
                  <a:gd name="connsiteX10" fmla="*/ 369644 w 561065"/>
                  <a:gd name="connsiteY10" fmla="*/ 375960 h 608735"/>
                  <a:gd name="connsiteX11" fmla="*/ 443223 w 561065"/>
                  <a:gd name="connsiteY11" fmla="*/ 403946 h 608735"/>
                  <a:gd name="connsiteX12" fmla="*/ 506290 w 561065"/>
                  <a:gd name="connsiteY12" fmla="*/ 430241 h 608735"/>
                  <a:gd name="connsiteX13" fmla="*/ 507925 w 561065"/>
                  <a:gd name="connsiteY13" fmla="*/ 430999 h 608735"/>
                  <a:gd name="connsiteX14" fmla="*/ 510728 w 561065"/>
                  <a:gd name="connsiteY14" fmla="*/ 432573 h 608735"/>
                  <a:gd name="connsiteX15" fmla="*/ 528831 w 561065"/>
                  <a:gd name="connsiteY15" fmla="*/ 452630 h 608735"/>
                  <a:gd name="connsiteX16" fmla="*/ 528831 w 561065"/>
                  <a:gd name="connsiteY16" fmla="*/ 452688 h 608735"/>
                  <a:gd name="connsiteX17" fmla="*/ 532042 w 561065"/>
                  <a:gd name="connsiteY17" fmla="*/ 462308 h 608735"/>
                  <a:gd name="connsiteX18" fmla="*/ 558671 w 561065"/>
                  <a:gd name="connsiteY18" fmla="*/ 548307 h 608735"/>
                  <a:gd name="connsiteX19" fmla="*/ 560539 w 561065"/>
                  <a:gd name="connsiteY19" fmla="*/ 555828 h 608735"/>
                  <a:gd name="connsiteX20" fmla="*/ 561065 w 561065"/>
                  <a:gd name="connsiteY20" fmla="*/ 562824 h 608735"/>
                  <a:gd name="connsiteX21" fmla="*/ 515166 w 561065"/>
                  <a:gd name="connsiteY21" fmla="*/ 608710 h 608735"/>
                  <a:gd name="connsiteX22" fmla="*/ 471311 w 561065"/>
                  <a:gd name="connsiteY22" fmla="*/ 608710 h 608735"/>
                  <a:gd name="connsiteX23" fmla="*/ 283044 w 561065"/>
                  <a:gd name="connsiteY23" fmla="*/ 608710 h 608735"/>
                  <a:gd name="connsiteX24" fmla="*/ 280532 w 561065"/>
                  <a:gd name="connsiteY24" fmla="*/ 608710 h 608735"/>
                  <a:gd name="connsiteX25" fmla="*/ 278080 w 561065"/>
                  <a:gd name="connsiteY25" fmla="*/ 608710 h 608735"/>
                  <a:gd name="connsiteX26" fmla="*/ 89812 w 561065"/>
                  <a:gd name="connsiteY26" fmla="*/ 608710 h 608735"/>
                  <a:gd name="connsiteX27" fmla="*/ 45957 w 561065"/>
                  <a:gd name="connsiteY27" fmla="*/ 608710 h 608735"/>
                  <a:gd name="connsiteX28" fmla="*/ 0 w 561065"/>
                  <a:gd name="connsiteY28" fmla="*/ 562824 h 608735"/>
                  <a:gd name="connsiteX29" fmla="*/ 584 w 561065"/>
                  <a:gd name="connsiteY29" fmla="*/ 555828 h 608735"/>
                  <a:gd name="connsiteX30" fmla="*/ 2453 w 561065"/>
                  <a:gd name="connsiteY30" fmla="*/ 548307 h 608735"/>
                  <a:gd name="connsiteX31" fmla="*/ 29081 w 561065"/>
                  <a:gd name="connsiteY31" fmla="*/ 462308 h 608735"/>
                  <a:gd name="connsiteX32" fmla="*/ 32234 w 561065"/>
                  <a:gd name="connsiteY32" fmla="*/ 452688 h 608735"/>
                  <a:gd name="connsiteX33" fmla="*/ 32234 w 561065"/>
                  <a:gd name="connsiteY33" fmla="*/ 452630 h 608735"/>
                  <a:gd name="connsiteX34" fmla="*/ 50395 w 561065"/>
                  <a:gd name="connsiteY34" fmla="*/ 432457 h 608735"/>
                  <a:gd name="connsiteX35" fmla="*/ 53198 w 561065"/>
                  <a:gd name="connsiteY35" fmla="*/ 430941 h 608735"/>
                  <a:gd name="connsiteX36" fmla="*/ 54833 w 561065"/>
                  <a:gd name="connsiteY36" fmla="*/ 430125 h 608735"/>
                  <a:gd name="connsiteX37" fmla="*/ 117901 w 561065"/>
                  <a:gd name="connsiteY37" fmla="*/ 403888 h 608735"/>
                  <a:gd name="connsiteX38" fmla="*/ 191479 w 561065"/>
                  <a:gd name="connsiteY38" fmla="*/ 375902 h 608735"/>
                  <a:gd name="connsiteX39" fmla="*/ 277747 w 561065"/>
                  <a:gd name="connsiteY39" fmla="*/ 0 h 608735"/>
                  <a:gd name="connsiteX40" fmla="*/ 277980 w 561065"/>
                  <a:gd name="connsiteY40" fmla="*/ 0 h 608735"/>
                  <a:gd name="connsiteX41" fmla="*/ 278214 w 561065"/>
                  <a:gd name="connsiteY41" fmla="*/ 0 h 608735"/>
                  <a:gd name="connsiteX42" fmla="*/ 280491 w 561065"/>
                  <a:gd name="connsiteY42" fmla="*/ 0 h 608735"/>
                  <a:gd name="connsiteX43" fmla="*/ 282768 w 561065"/>
                  <a:gd name="connsiteY43" fmla="*/ 0 h 608735"/>
                  <a:gd name="connsiteX44" fmla="*/ 283001 w 561065"/>
                  <a:gd name="connsiteY44" fmla="*/ 0 h 608735"/>
                  <a:gd name="connsiteX45" fmla="*/ 283235 w 561065"/>
                  <a:gd name="connsiteY45" fmla="*/ 0 h 608735"/>
                  <a:gd name="connsiteX46" fmla="*/ 401988 w 561065"/>
                  <a:gd name="connsiteY46" fmla="*/ 118656 h 608735"/>
                  <a:gd name="connsiteX47" fmla="*/ 400470 w 561065"/>
                  <a:gd name="connsiteY47" fmla="*/ 162854 h 608735"/>
                  <a:gd name="connsiteX48" fmla="*/ 427093 w 561065"/>
                  <a:gd name="connsiteY48" fmla="*/ 188509 h 608735"/>
                  <a:gd name="connsiteX49" fmla="*/ 394456 w 561065"/>
                  <a:gd name="connsiteY49" fmla="*/ 242969 h 608735"/>
                  <a:gd name="connsiteX50" fmla="*/ 342436 w 561065"/>
                  <a:gd name="connsiteY50" fmla="*/ 326465 h 608735"/>
                  <a:gd name="connsiteX51" fmla="*/ 283001 w 561065"/>
                  <a:gd name="connsiteY51" fmla="*/ 354745 h 608735"/>
                  <a:gd name="connsiteX52" fmla="*/ 280491 w 561065"/>
                  <a:gd name="connsiteY52" fmla="*/ 354803 h 608735"/>
                  <a:gd name="connsiteX53" fmla="*/ 277980 w 561065"/>
                  <a:gd name="connsiteY53" fmla="*/ 354745 h 608735"/>
                  <a:gd name="connsiteX54" fmla="*/ 218136 w 561065"/>
                  <a:gd name="connsiteY54" fmla="*/ 326116 h 608735"/>
                  <a:gd name="connsiteX55" fmla="*/ 166467 w 561065"/>
                  <a:gd name="connsiteY55" fmla="*/ 242969 h 608735"/>
                  <a:gd name="connsiteX56" fmla="*/ 133830 w 561065"/>
                  <a:gd name="connsiteY56" fmla="*/ 188509 h 608735"/>
                  <a:gd name="connsiteX57" fmla="*/ 160453 w 561065"/>
                  <a:gd name="connsiteY57" fmla="*/ 162970 h 608735"/>
                  <a:gd name="connsiteX58" fmla="*/ 158877 w 561065"/>
                  <a:gd name="connsiteY58" fmla="*/ 118715 h 608735"/>
                  <a:gd name="connsiteX59" fmla="*/ 277747 w 561065"/>
                  <a:gd name="connsiteY59" fmla="*/ 0 h 608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561065" h="608735">
                    <a:moveTo>
                      <a:pt x="191479" y="375902"/>
                    </a:moveTo>
                    <a:cubicBezTo>
                      <a:pt x="195917" y="394559"/>
                      <a:pt x="238604" y="518455"/>
                      <a:pt x="245437" y="535655"/>
                    </a:cubicBezTo>
                    <a:lnTo>
                      <a:pt x="250809" y="420563"/>
                    </a:lnTo>
                    <a:cubicBezTo>
                      <a:pt x="248999" y="417881"/>
                      <a:pt x="247773" y="414732"/>
                      <a:pt x="246371" y="411817"/>
                    </a:cubicBezTo>
                    <a:lnTo>
                      <a:pt x="228911" y="377418"/>
                    </a:lnTo>
                    <a:cubicBezTo>
                      <a:pt x="241466" y="387446"/>
                      <a:pt x="259860" y="393743"/>
                      <a:pt x="280299" y="393743"/>
                    </a:cubicBezTo>
                    <a:cubicBezTo>
                      <a:pt x="301263" y="393743"/>
                      <a:pt x="320008" y="387155"/>
                      <a:pt x="332563" y="376718"/>
                    </a:cubicBezTo>
                    <a:lnTo>
                      <a:pt x="314811" y="411817"/>
                    </a:lnTo>
                    <a:cubicBezTo>
                      <a:pt x="313409" y="414732"/>
                      <a:pt x="312183" y="417881"/>
                      <a:pt x="310373" y="420563"/>
                    </a:cubicBezTo>
                    <a:lnTo>
                      <a:pt x="315745" y="535655"/>
                    </a:lnTo>
                    <a:cubicBezTo>
                      <a:pt x="322519" y="518455"/>
                      <a:pt x="365089" y="394618"/>
                      <a:pt x="369644" y="375960"/>
                    </a:cubicBezTo>
                    <a:cubicBezTo>
                      <a:pt x="394754" y="384881"/>
                      <a:pt x="419397" y="393685"/>
                      <a:pt x="443223" y="403946"/>
                    </a:cubicBezTo>
                    <a:cubicBezTo>
                      <a:pt x="443223" y="403946"/>
                      <a:pt x="490757" y="422895"/>
                      <a:pt x="506290" y="430241"/>
                    </a:cubicBezTo>
                    <a:cubicBezTo>
                      <a:pt x="506815" y="430475"/>
                      <a:pt x="507341" y="430766"/>
                      <a:pt x="507925" y="430999"/>
                    </a:cubicBezTo>
                    <a:cubicBezTo>
                      <a:pt x="509210" y="431699"/>
                      <a:pt x="510261" y="432224"/>
                      <a:pt x="510728" y="432573"/>
                    </a:cubicBezTo>
                    <a:cubicBezTo>
                      <a:pt x="518553" y="437238"/>
                      <a:pt x="524976" y="444234"/>
                      <a:pt x="528831" y="452630"/>
                    </a:cubicBezTo>
                    <a:lnTo>
                      <a:pt x="528831" y="452688"/>
                    </a:lnTo>
                    <a:cubicBezTo>
                      <a:pt x="530232" y="455720"/>
                      <a:pt x="531342" y="458985"/>
                      <a:pt x="532042" y="462308"/>
                    </a:cubicBezTo>
                    <a:cubicBezTo>
                      <a:pt x="538408" y="481607"/>
                      <a:pt x="552539" y="524694"/>
                      <a:pt x="558671" y="548307"/>
                    </a:cubicBezTo>
                    <a:cubicBezTo>
                      <a:pt x="559547" y="550697"/>
                      <a:pt x="560131" y="553204"/>
                      <a:pt x="560539" y="555828"/>
                    </a:cubicBezTo>
                    <a:cubicBezTo>
                      <a:pt x="560831" y="558102"/>
                      <a:pt x="561065" y="560492"/>
                      <a:pt x="561065" y="562824"/>
                    </a:cubicBezTo>
                    <a:cubicBezTo>
                      <a:pt x="561065" y="588187"/>
                      <a:pt x="540510" y="608710"/>
                      <a:pt x="515166" y="608710"/>
                    </a:cubicBezTo>
                    <a:lnTo>
                      <a:pt x="471311" y="608710"/>
                    </a:lnTo>
                    <a:lnTo>
                      <a:pt x="283044" y="608710"/>
                    </a:lnTo>
                    <a:lnTo>
                      <a:pt x="280532" y="608710"/>
                    </a:lnTo>
                    <a:lnTo>
                      <a:pt x="278080" y="608710"/>
                    </a:lnTo>
                    <a:cubicBezTo>
                      <a:pt x="215305" y="608768"/>
                      <a:pt x="152529" y="608710"/>
                      <a:pt x="89812" y="608710"/>
                    </a:cubicBezTo>
                    <a:lnTo>
                      <a:pt x="45957" y="608710"/>
                    </a:lnTo>
                    <a:cubicBezTo>
                      <a:pt x="20555" y="608710"/>
                      <a:pt x="0" y="588187"/>
                      <a:pt x="0" y="562824"/>
                    </a:cubicBezTo>
                    <a:cubicBezTo>
                      <a:pt x="0" y="560492"/>
                      <a:pt x="175" y="558102"/>
                      <a:pt x="584" y="555828"/>
                    </a:cubicBezTo>
                    <a:cubicBezTo>
                      <a:pt x="934" y="553263"/>
                      <a:pt x="1577" y="550697"/>
                      <a:pt x="2453" y="548307"/>
                    </a:cubicBezTo>
                    <a:cubicBezTo>
                      <a:pt x="8584" y="524577"/>
                      <a:pt x="22657" y="481607"/>
                      <a:pt x="29081" y="462308"/>
                    </a:cubicBezTo>
                    <a:cubicBezTo>
                      <a:pt x="29782" y="458985"/>
                      <a:pt x="30833" y="455720"/>
                      <a:pt x="32234" y="452688"/>
                    </a:cubicBezTo>
                    <a:lnTo>
                      <a:pt x="32234" y="452630"/>
                    </a:lnTo>
                    <a:cubicBezTo>
                      <a:pt x="36147" y="444234"/>
                      <a:pt x="42512" y="437238"/>
                      <a:pt x="50395" y="432457"/>
                    </a:cubicBezTo>
                    <a:cubicBezTo>
                      <a:pt x="50863" y="432107"/>
                      <a:pt x="51855" y="431524"/>
                      <a:pt x="53198" y="430941"/>
                    </a:cubicBezTo>
                    <a:cubicBezTo>
                      <a:pt x="53724" y="430591"/>
                      <a:pt x="54308" y="430358"/>
                      <a:pt x="54833" y="430125"/>
                    </a:cubicBezTo>
                    <a:cubicBezTo>
                      <a:pt x="70308" y="422895"/>
                      <a:pt x="117901" y="403888"/>
                      <a:pt x="117901" y="403888"/>
                    </a:cubicBezTo>
                    <a:cubicBezTo>
                      <a:pt x="141726" y="393626"/>
                      <a:pt x="166311" y="384823"/>
                      <a:pt x="191479" y="375902"/>
                    </a:cubicBezTo>
                    <a:close/>
                    <a:moveTo>
                      <a:pt x="277747" y="0"/>
                    </a:moveTo>
                    <a:lnTo>
                      <a:pt x="277980" y="0"/>
                    </a:lnTo>
                    <a:lnTo>
                      <a:pt x="278214" y="0"/>
                    </a:lnTo>
                    <a:lnTo>
                      <a:pt x="280491" y="0"/>
                    </a:lnTo>
                    <a:lnTo>
                      <a:pt x="282768" y="0"/>
                    </a:lnTo>
                    <a:lnTo>
                      <a:pt x="283001" y="0"/>
                    </a:lnTo>
                    <a:lnTo>
                      <a:pt x="283235" y="0"/>
                    </a:lnTo>
                    <a:cubicBezTo>
                      <a:pt x="348858" y="0"/>
                      <a:pt x="402105" y="53118"/>
                      <a:pt x="401988" y="118656"/>
                    </a:cubicBezTo>
                    <a:cubicBezTo>
                      <a:pt x="401988" y="125420"/>
                      <a:pt x="400470" y="154807"/>
                      <a:pt x="400470" y="162854"/>
                    </a:cubicBezTo>
                    <a:cubicBezTo>
                      <a:pt x="403331" y="163029"/>
                      <a:pt x="429954" y="156673"/>
                      <a:pt x="427093" y="188509"/>
                    </a:cubicBezTo>
                    <a:cubicBezTo>
                      <a:pt x="421021" y="256030"/>
                      <a:pt x="395215" y="242969"/>
                      <a:pt x="394456" y="242969"/>
                    </a:cubicBezTo>
                    <a:cubicBezTo>
                      <a:pt x="381670" y="283901"/>
                      <a:pt x="361820" y="309964"/>
                      <a:pt x="342436" y="326465"/>
                    </a:cubicBezTo>
                    <a:cubicBezTo>
                      <a:pt x="312485" y="351946"/>
                      <a:pt x="283468" y="354745"/>
                      <a:pt x="283001" y="354745"/>
                    </a:cubicBezTo>
                    <a:cubicBezTo>
                      <a:pt x="282125" y="354803"/>
                      <a:pt x="281250" y="354803"/>
                      <a:pt x="280491" y="354803"/>
                    </a:cubicBezTo>
                    <a:cubicBezTo>
                      <a:pt x="279615" y="354803"/>
                      <a:pt x="278856" y="354745"/>
                      <a:pt x="277980" y="354745"/>
                    </a:cubicBezTo>
                    <a:cubicBezTo>
                      <a:pt x="277455" y="354745"/>
                      <a:pt x="248263" y="351946"/>
                      <a:pt x="218136" y="326116"/>
                    </a:cubicBezTo>
                    <a:cubicBezTo>
                      <a:pt x="198811" y="309556"/>
                      <a:pt x="179136" y="283609"/>
                      <a:pt x="166467" y="242969"/>
                    </a:cubicBezTo>
                    <a:cubicBezTo>
                      <a:pt x="165649" y="242969"/>
                      <a:pt x="139902" y="256030"/>
                      <a:pt x="133830" y="188509"/>
                    </a:cubicBezTo>
                    <a:cubicBezTo>
                      <a:pt x="130969" y="156731"/>
                      <a:pt x="157592" y="163087"/>
                      <a:pt x="160453" y="162970"/>
                    </a:cubicBezTo>
                    <a:cubicBezTo>
                      <a:pt x="160453" y="154807"/>
                      <a:pt x="158877" y="125478"/>
                      <a:pt x="158877" y="118715"/>
                    </a:cubicBezTo>
                    <a:cubicBezTo>
                      <a:pt x="158877" y="53177"/>
                      <a:pt x="212123" y="0"/>
                      <a:pt x="27774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defTabSz="22796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  <p:sp>
          <p:nvSpPr>
            <p:cNvPr id="16" name="îS1iḑè">
              <a:extLst>
                <a:ext uri="{FF2B5EF4-FFF2-40B4-BE49-F238E27FC236}">
                  <a16:creationId xmlns:a16="http://schemas.microsoft.com/office/drawing/2014/main" id="{084DDA8F-4911-46F8-875E-55244C089A92}"/>
                </a:ext>
              </a:extLst>
            </p:cNvPr>
            <p:cNvSpPr/>
            <p:nvPr/>
          </p:nvSpPr>
          <p:spPr>
            <a:xfrm>
              <a:off x="4643105" y="5164808"/>
              <a:ext cx="2905791" cy="969292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dirty="0"/>
                <a:t>Supporting text here.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200" dirty="0"/>
                <a:t>When you copy &amp; paste, choose "keep text only" option.</a:t>
              </a:r>
            </a:p>
          </p:txBody>
        </p:sp>
        <p:sp>
          <p:nvSpPr>
            <p:cNvPr id="17" name="îSľíḓè">
              <a:extLst>
                <a:ext uri="{FF2B5EF4-FFF2-40B4-BE49-F238E27FC236}">
                  <a16:creationId xmlns:a16="http://schemas.microsoft.com/office/drawing/2014/main" id="{3363F464-1BD9-4B4D-991F-799C87DCEFE7}"/>
                </a:ext>
              </a:extLst>
            </p:cNvPr>
            <p:cNvSpPr txBox="1"/>
            <p:nvPr/>
          </p:nvSpPr>
          <p:spPr bwMode="auto">
            <a:xfrm>
              <a:off x="4643105" y="4632580"/>
              <a:ext cx="2905791" cy="516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b="1" dirty="0"/>
                <a:t>Text Here</a:t>
              </a:r>
            </a:p>
          </p:txBody>
        </p:sp>
        <p:sp>
          <p:nvSpPr>
            <p:cNvPr id="18" name="íšļiḑé">
              <a:extLst>
                <a:ext uri="{FF2B5EF4-FFF2-40B4-BE49-F238E27FC236}">
                  <a16:creationId xmlns:a16="http://schemas.microsoft.com/office/drawing/2014/main" id="{9C03E43E-92C4-4876-ADCE-4B40ECD4D606}"/>
                </a:ext>
              </a:extLst>
            </p:cNvPr>
            <p:cNvSpPr/>
            <p:nvPr/>
          </p:nvSpPr>
          <p:spPr>
            <a:xfrm>
              <a:off x="6015781" y="4352925"/>
              <a:ext cx="160438" cy="160438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8710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865677-FEFE-4C64-AD1E-23E934FFA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3004EEA-06FB-4EEB-8A6A-E0E195C9E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B3491E0-DD37-4731-9A0A-DCD9D31D5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16</a:t>
            </a:fld>
            <a:endParaRPr lang="zh-CN" altLang="en-US"/>
          </a:p>
        </p:txBody>
      </p:sp>
      <p:grpSp>
        <p:nvGrpSpPr>
          <p:cNvPr id="5" name="812c0dcb-2a61-4cce-933e-2dd409bdb16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0C0C6A92-F317-4FEC-AF29-A4A2C462954C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485709"/>
            <a:ext cx="10851778" cy="4212058"/>
            <a:chOff x="669925" y="1485709"/>
            <a:chExt cx="10851778" cy="4212058"/>
          </a:xfrm>
        </p:grpSpPr>
        <p:sp>
          <p:nvSpPr>
            <p:cNvPr id="6" name="íṧľiḑê">
              <a:extLst>
                <a:ext uri="{FF2B5EF4-FFF2-40B4-BE49-F238E27FC236}">
                  <a16:creationId xmlns:a16="http://schemas.microsoft.com/office/drawing/2014/main" id="{FE482A24-EECB-4400-B033-F262034A765A}"/>
                </a:ext>
              </a:extLst>
            </p:cNvPr>
            <p:cNvSpPr/>
            <p:nvPr/>
          </p:nvSpPr>
          <p:spPr>
            <a:xfrm>
              <a:off x="6131226" y="1712875"/>
              <a:ext cx="1886332" cy="18800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0" extrusionOk="0">
                  <a:moveTo>
                    <a:pt x="0" y="0"/>
                  </a:moveTo>
                  <a:lnTo>
                    <a:pt x="67" y="21323"/>
                  </a:lnTo>
                  <a:cubicBezTo>
                    <a:pt x="53" y="21394"/>
                    <a:pt x="76" y="21466"/>
                    <a:pt x="127" y="21517"/>
                  </a:cubicBezTo>
                  <a:cubicBezTo>
                    <a:pt x="176" y="21566"/>
                    <a:pt x="245" y="21588"/>
                    <a:pt x="312" y="21577"/>
                  </a:cubicBezTo>
                  <a:lnTo>
                    <a:pt x="21600" y="21577"/>
                  </a:lnTo>
                  <a:cubicBezTo>
                    <a:pt x="21594" y="15879"/>
                    <a:pt x="19250" y="10323"/>
                    <a:pt x="15333" y="6373"/>
                  </a:cubicBezTo>
                  <a:cubicBezTo>
                    <a:pt x="11376" y="2384"/>
                    <a:pt x="5755" y="-12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lvl="0" defTabSz="457200">
                <a:defRPr sz="3000" spc="209">
                  <a:solidFill>
                    <a:srgbClr val="F26D99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" name="išļiḑé">
              <a:extLst>
                <a:ext uri="{FF2B5EF4-FFF2-40B4-BE49-F238E27FC236}">
                  <a16:creationId xmlns:a16="http://schemas.microsoft.com/office/drawing/2014/main" id="{9925F553-2A67-4FBB-9E33-8443A45F59DF}"/>
                </a:ext>
              </a:extLst>
            </p:cNvPr>
            <p:cNvSpPr/>
            <p:nvPr/>
          </p:nvSpPr>
          <p:spPr>
            <a:xfrm rot="5400000">
              <a:off x="6127991" y="1711918"/>
              <a:ext cx="1882942" cy="18829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0" y="15635"/>
                    <a:pt x="2418" y="10235"/>
                    <a:pt x="6326" y="6326"/>
                  </a:cubicBezTo>
                  <a:cubicBezTo>
                    <a:pt x="10235" y="2418"/>
                    <a:pt x="15635" y="0"/>
                    <a:pt x="21600" y="0"/>
                  </a:cubicBezTo>
                </a:path>
              </a:pathLst>
            </a:custGeom>
            <a:noFill/>
            <a:ln w="190500" cap="flat">
              <a:solidFill>
                <a:schemeClr val="bg1">
                  <a:lumMod val="85000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lvl="0" defTabSz="457200">
                <a:defRPr sz="3000" spc="209">
                  <a:solidFill>
                    <a:srgbClr val="F26D99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" name="ïŝlïdê">
              <a:extLst>
                <a:ext uri="{FF2B5EF4-FFF2-40B4-BE49-F238E27FC236}">
                  <a16:creationId xmlns:a16="http://schemas.microsoft.com/office/drawing/2014/main" id="{C9172DC2-4EF6-4389-AC85-B0B7D74F73FB}"/>
                </a:ext>
              </a:extLst>
            </p:cNvPr>
            <p:cNvSpPr/>
            <p:nvPr/>
          </p:nvSpPr>
          <p:spPr>
            <a:xfrm rot="5400000">
              <a:off x="6128227" y="3661135"/>
              <a:ext cx="1885827" cy="18797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0" extrusionOk="0">
                  <a:moveTo>
                    <a:pt x="0" y="0"/>
                  </a:moveTo>
                  <a:lnTo>
                    <a:pt x="67" y="21323"/>
                  </a:lnTo>
                  <a:cubicBezTo>
                    <a:pt x="53" y="21394"/>
                    <a:pt x="76" y="21466"/>
                    <a:pt x="127" y="21517"/>
                  </a:cubicBezTo>
                  <a:cubicBezTo>
                    <a:pt x="176" y="21566"/>
                    <a:pt x="245" y="21588"/>
                    <a:pt x="312" y="21577"/>
                  </a:cubicBezTo>
                  <a:lnTo>
                    <a:pt x="21600" y="21577"/>
                  </a:lnTo>
                  <a:cubicBezTo>
                    <a:pt x="21594" y="15879"/>
                    <a:pt x="19250" y="10323"/>
                    <a:pt x="15333" y="6373"/>
                  </a:cubicBezTo>
                  <a:cubicBezTo>
                    <a:pt x="11376" y="2384"/>
                    <a:pt x="5755" y="-12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lvl="0" defTabSz="457200">
                <a:defRPr sz="3000" spc="209">
                  <a:solidFill>
                    <a:srgbClr val="F26D99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" name="îṣlîḋé">
              <a:extLst>
                <a:ext uri="{FF2B5EF4-FFF2-40B4-BE49-F238E27FC236}">
                  <a16:creationId xmlns:a16="http://schemas.microsoft.com/office/drawing/2014/main" id="{28B4EDA0-C6D2-4152-AE00-CF7A2687A153}"/>
                </a:ext>
              </a:extLst>
            </p:cNvPr>
            <p:cNvSpPr/>
            <p:nvPr/>
          </p:nvSpPr>
          <p:spPr>
            <a:xfrm rot="10800000">
              <a:off x="6134615" y="3659522"/>
              <a:ext cx="1882943" cy="18829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0" y="15635"/>
                    <a:pt x="2418" y="10235"/>
                    <a:pt x="6326" y="6326"/>
                  </a:cubicBezTo>
                  <a:cubicBezTo>
                    <a:pt x="10235" y="2418"/>
                    <a:pt x="15635" y="0"/>
                    <a:pt x="21600" y="0"/>
                  </a:cubicBezTo>
                </a:path>
              </a:pathLst>
            </a:custGeom>
            <a:noFill/>
            <a:ln w="190500" cap="flat">
              <a:solidFill>
                <a:schemeClr val="bg1">
                  <a:lumMod val="85000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defTabSz="457200"/>
              <a:endParaRPr sz="3000" spc="209">
                <a:solidFill>
                  <a:srgbClr val="F26D99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10" name="íṩļîḑè">
              <a:extLst>
                <a:ext uri="{FF2B5EF4-FFF2-40B4-BE49-F238E27FC236}">
                  <a16:creationId xmlns:a16="http://schemas.microsoft.com/office/drawing/2014/main" id="{2829BA66-CFAC-4B3A-812C-E1FFEBD50924}"/>
                </a:ext>
              </a:extLst>
            </p:cNvPr>
            <p:cNvSpPr/>
            <p:nvPr/>
          </p:nvSpPr>
          <p:spPr>
            <a:xfrm rot="10800000">
              <a:off x="4177673" y="3656810"/>
              <a:ext cx="1885826" cy="18797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0" extrusionOk="0">
                  <a:moveTo>
                    <a:pt x="0" y="0"/>
                  </a:moveTo>
                  <a:lnTo>
                    <a:pt x="67" y="21323"/>
                  </a:lnTo>
                  <a:cubicBezTo>
                    <a:pt x="53" y="21394"/>
                    <a:pt x="76" y="21466"/>
                    <a:pt x="127" y="21517"/>
                  </a:cubicBezTo>
                  <a:cubicBezTo>
                    <a:pt x="176" y="21566"/>
                    <a:pt x="245" y="21588"/>
                    <a:pt x="312" y="21577"/>
                  </a:cubicBezTo>
                  <a:lnTo>
                    <a:pt x="21600" y="21577"/>
                  </a:lnTo>
                  <a:cubicBezTo>
                    <a:pt x="21594" y="15879"/>
                    <a:pt x="19250" y="10323"/>
                    <a:pt x="15333" y="6373"/>
                  </a:cubicBezTo>
                  <a:cubicBezTo>
                    <a:pt x="11376" y="2384"/>
                    <a:pt x="5755" y="-12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lvl="0" defTabSz="457200">
                <a:defRPr sz="3000" spc="209">
                  <a:solidFill>
                    <a:srgbClr val="F26D99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" name="îšḻíḓe">
              <a:extLst>
                <a:ext uri="{FF2B5EF4-FFF2-40B4-BE49-F238E27FC236}">
                  <a16:creationId xmlns:a16="http://schemas.microsoft.com/office/drawing/2014/main" id="{E81D2A07-CFD0-4C04-A8C6-60AA81BC115D}"/>
                </a:ext>
              </a:extLst>
            </p:cNvPr>
            <p:cNvSpPr/>
            <p:nvPr/>
          </p:nvSpPr>
          <p:spPr>
            <a:xfrm rot="16200000">
              <a:off x="4174441" y="3659521"/>
              <a:ext cx="1882942" cy="18829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0" y="15635"/>
                    <a:pt x="2418" y="10235"/>
                    <a:pt x="6326" y="6326"/>
                  </a:cubicBezTo>
                  <a:cubicBezTo>
                    <a:pt x="10235" y="2418"/>
                    <a:pt x="15635" y="0"/>
                    <a:pt x="21600" y="0"/>
                  </a:cubicBezTo>
                </a:path>
              </a:pathLst>
            </a:custGeom>
            <a:noFill/>
            <a:ln w="190500" cap="flat">
              <a:solidFill>
                <a:schemeClr val="bg1">
                  <a:lumMod val="85000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defTabSz="457200"/>
              <a:endParaRPr sz="3000" spc="209">
                <a:solidFill>
                  <a:srgbClr val="F26D99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12" name="iSlîḍê">
              <a:extLst>
                <a:ext uri="{FF2B5EF4-FFF2-40B4-BE49-F238E27FC236}">
                  <a16:creationId xmlns:a16="http://schemas.microsoft.com/office/drawing/2014/main" id="{28F5C970-EB22-4D96-90B2-138271FE5E6F}"/>
                </a:ext>
              </a:extLst>
            </p:cNvPr>
            <p:cNvSpPr/>
            <p:nvPr/>
          </p:nvSpPr>
          <p:spPr>
            <a:xfrm rot="16200000">
              <a:off x="4174614" y="1710261"/>
              <a:ext cx="1885826" cy="18797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0" extrusionOk="0">
                  <a:moveTo>
                    <a:pt x="0" y="0"/>
                  </a:moveTo>
                  <a:lnTo>
                    <a:pt x="67" y="21323"/>
                  </a:lnTo>
                  <a:cubicBezTo>
                    <a:pt x="53" y="21394"/>
                    <a:pt x="76" y="21466"/>
                    <a:pt x="127" y="21517"/>
                  </a:cubicBezTo>
                  <a:cubicBezTo>
                    <a:pt x="176" y="21566"/>
                    <a:pt x="245" y="21588"/>
                    <a:pt x="312" y="21577"/>
                  </a:cubicBezTo>
                  <a:lnTo>
                    <a:pt x="21600" y="21577"/>
                  </a:lnTo>
                  <a:cubicBezTo>
                    <a:pt x="21594" y="15879"/>
                    <a:pt x="19250" y="10323"/>
                    <a:pt x="15333" y="6373"/>
                  </a:cubicBezTo>
                  <a:cubicBezTo>
                    <a:pt x="11376" y="2384"/>
                    <a:pt x="5755" y="-1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lvl="0" defTabSz="457200">
                <a:defRPr sz="3000" spc="209">
                  <a:solidFill>
                    <a:srgbClr val="F26D99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îŝlïḑè">
              <a:extLst>
                <a:ext uri="{FF2B5EF4-FFF2-40B4-BE49-F238E27FC236}">
                  <a16:creationId xmlns:a16="http://schemas.microsoft.com/office/drawing/2014/main" id="{6459C816-D9BF-479B-8478-FC94B88B16BA}"/>
                </a:ext>
              </a:extLst>
            </p:cNvPr>
            <p:cNvSpPr/>
            <p:nvPr/>
          </p:nvSpPr>
          <p:spPr>
            <a:xfrm rot="5400000">
              <a:off x="4179119" y="1707198"/>
              <a:ext cx="1882934" cy="18829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5635" y="21600"/>
                    <a:pt x="10235" y="19182"/>
                    <a:pt x="6327" y="15274"/>
                  </a:cubicBezTo>
                  <a:cubicBezTo>
                    <a:pt x="2418" y="11365"/>
                    <a:pt x="0" y="5965"/>
                    <a:pt x="0" y="0"/>
                  </a:cubicBezTo>
                </a:path>
              </a:pathLst>
            </a:custGeom>
            <a:noFill/>
            <a:ln w="190500" cap="flat">
              <a:solidFill>
                <a:schemeClr val="bg1">
                  <a:lumMod val="75000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lvl="0" defTabSz="457200">
                <a:defRPr sz="3000" spc="209">
                  <a:solidFill>
                    <a:srgbClr val="F26D99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ísḻidé">
              <a:extLst>
                <a:ext uri="{FF2B5EF4-FFF2-40B4-BE49-F238E27FC236}">
                  <a16:creationId xmlns:a16="http://schemas.microsoft.com/office/drawing/2014/main" id="{A95EF550-34B0-450F-9077-4B671BFACD35}"/>
                </a:ext>
              </a:extLst>
            </p:cNvPr>
            <p:cNvSpPr/>
            <p:nvPr/>
          </p:nvSpPr>
          <p:spPr bwMode="auto">
            <a:xfrm>
              <a:off x="5008872" y="2595084"/>
              <a:ext cx="548165" cy="485602"/>
            </a:xfrm>
            <a:custGeom>
              <a:avLst/>
              <a:gdLst>
                <a:gd name="T0" fmla="*/ 5423 w 6499"/>
                <a:gd name="T1" fmla="*/ 940 h 5766"/>
                <a:gd name="T2" fmla="*/ 6499 w 6499"/>
                <a:gd name="T3" fmla="*/ 7 h 5766"/>
                <a:gd name="T4" fmla="*/ 4987 w 6499"/>
                <a:gd name="T5" fmla="*/ 792 h 5766"/>
                <a:gd name="T6" fmla="*/ 3216 w 6499"/>
                <a:gd name="T7" fmla="*/ 716 h 5766"/>
                <a:gd name="T8" fmla="*/ 1453 w 6499"/>
                <a:gd name="T9" fmla="*/ 667 h 5766"/>
                <a:gd name="T10" fmla="*/ 0 w 6499"/>
                <a:gd name="T11" fmla="*/ 2664 h 5766"/>
                <a:gd name="T12" fmla="*/ 661 w 6499"/>
                <a:gd name="T13" fmla="*/ 3284 h 5766"/>
                <a:gd name="T14" fmla="*/ 448 w 6499"/>
                <a:gd name="T15" fmla="*/ 4071 h 5766"/>
                <a:gd name="T16" fmla="*/ 844 w 6499"/>
                <a:gd name="T17" fmla="*/ 4279 h 5766"/>
                <a:gd name="T18" fmla="*/ 1080 w 6499"/>
                <a:gd name="T19" fmla="*/ 4576 h 5766"/>
                <a:gd name="T20" fmla="*/ 1583 w 6499"/>
                <a:gd name="T21" fmla="*/ 4775 h 5766"/>
                <a:gd name="T22" fmla="*/ 2017 w 6499"/>
                <a:gd name="T23" fmla="*/ 5327 h 5766"/>
                <a:gd name="T24" fmla="*/ 2405 w 6499"/>
                <a:gd name="T25" fmla="*/ 5234 h 5766"/>
                <a:gd name="T26" fmla="*/ 2535 w 6499"/>
                <a:gd name="T27" fmla="*/ 5395 h 5766"/>
                <a:gd name="T28" fmla="*/ 2876 w 6499"/>
                <a:gd name="T29" fmla="*/ 5576 h 5766"/>
                <a:gd name="T30" fmla="*/ 3165 w 6499"/>
                <a:gd name="T31" fmla="*/ 5494 h 5766"/>
                <a:gd name="T32" fmla="*/ 3701 w 6499"/>
                <a:gd name="T33" fmla="*/ 5660 h 5766"/>
                <a:gd name="T34" fmla="*/ 3832 w 6499"/>
                <a:gd name="T35" fmla="*/ 5267 h 5766"/>
                <a:gd name="T36" fmla="*/ 4495 w 6499"/>
                <a:gd name="T37" fmla="*/ 4970 h 5766"/>
                <a:gd name="T38" fmla="*/ 4988 w 6499"/>
                <a:gd name="T39" fmla="*/ 5020 h 5766"/>
                <a:gd name="T40" fmla="*/ 5597 w 6499"/>
                <a:gd name="T41" fmla="*/ 4588 h 5766"/>
                <a:gd name="T42" fmla="*/ 5503 w 6499"/>
                <a:gd name="T43" fmla="*/ 3760 h 5766"/>
                <a:gd name="T44" fmla="*/ 6296 w 6499"/>
                <a:gd name="T45" fmla="*/ 2963 h 5766"/>
                <a:gd name="T46" fmla="*/ 6499 w 6499"/>
                <a:gd name="T47" fmla="*/ 2528 h 5766"/>
                <a:gd name="T48" fmla="*/ 5795 w 6499"/>
                <a:gd name="T49" fmla="*/ 3035 h 5766"/>
                <a:gd name="T50" fmla="*/ 4857 w 6499"/>
                <a:gd name="T51" fmla="*/ 3514 h 5766"/>
                <a:gd name="T52" fmla="*/ 4769 w 6499"/>
                <a:gd name="T53" fmla="*/ 4088 h 5766"/>
                <a:gd name="T54" fmla="*/ 4331 w 6499"/>
                <a:gd name="T55" fmla="*/ 4082 h 5766"/>
                <a:gd name="T56" fmla="*/ 4173 w 6499"/>
                <a:gd name="T57" fmla="*/ 4456 h 5766"/>
                <a:gd name="T58" fmla="*/ 3747 w 6499"/>
                <a:gd name="T59" fmla="*/ 4507 h 5766"/>
                <a:gd name="T60" fmla="*/ 3473 w 6499"/>
                <a:gd name="T61" fmla="*/ 4915 h 5766"/>
                <a:gd name="T62" fmla="*/ 3065 w 6499"/>
                <a:gd name="T63" fmla="*/ 5251 h 5766"/>
                <a:gd name="T64" fmla="*/ 2867 w 6499"/>
                <a:gd name="T65" fmla="*/ 5322 h 5766"/>
                <a:gd name="T66" fmla="*/ 2707 w 6499"/>
                <a:gd name="T67" fmla="*/ 5102 h 5766"/>
                <a:gd name="T68" fmla="*/ 3423 w 6499"/>
                <a:gd name="T69" fmla="*/ 4496 h 5766"/>
                <a:gd name="T70" fmla="*/ 3345 w 6499"/>
                <a:gd name="T71" fmla="*/ 4266 h 5766"/>
                <a:gd name="T72" fmla="*/ 2255 w 6499"/>
                <a:gd name="T73" fmla="*/ 5022 h 5766"/>
                <a:gd name="T74" fmla="*/ 1884 w 6499"/>
                <a:gd name="T75" fmla="*/ 4962 h 5766"/>
                <a:gd name="T76" fmla="*/ 3155 w 6499"/>
                <a:gd name="T77" fmla="*/ 3735 h 5766"/>
                <a:gd name="T78" fmla="*/ 3075 w 6499"/>
                <a:gd name="T79" fmla="*/ 3503 h 5766"/>
                <a:gd name="T80" fmla="*/ 1791 w 6499"/>
                <a:gd name="T81" fmla="*/ 4404 h 5766"/>
                <a:gd name="T82" fmla="*/ 1285 w 6499"/>
                <a:gd name="T83" fmla="*/ 4435 h 5766"/>
                <a:gd name="T84" fmla="*/ 1439 w 6499"/>
                <a:gd name="T85" fmla="*/ 4004 h 5766"/>
                <a:gd name="T86" fmla="*/ 2809 w 6499"/>
                <a:gd name="T87" fmla="*/ 3011 h 5766"/>
                <a:gd name="T88" fmla="*/ 2612 w 6499"/>
                <a:gd name="T89" fmla="*/ 2895 h 5766"/>
                <a:gd name="T90" fmla="*/ 1167 w 6499"/>
                <a:gd name="T91" fmla="*/ 3884 h 5766"/>
                <a:gd name="T92" fmla="*/ 668 w 6499"/>
                <a:gd name="T93" fmla="*/ 3923 h 5766"/>
                <a:gd name="T94" fmla="*/ 3388 w 6499"/>
                <a:gd name="T95" fmla="*/ 1602 h 5766"/>
                <a:gd name="T96" fmla="*/ 4543 w 6499"/>
                <a:gd name="T97" fmla="*/ 2706 h 5766"/>
                <a:gd name="T98" fmla="*/ 4492 w 6499"/>
                <a:gd name="T99" fmla="*/ 1496 h 5766"/>
                <a:gd name="T100" fmla="*/ 4777 w 6499"/>
                <a:gd name="T101" fmla="*/ 1048 h 5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499" h="5766">
                  <a:moveTo>
                    <a:pt x="5048" y="1043"/>
                  </a:moveTo>
                  <a:cubicBezTo>
                    <a:pt x="5180" y="1043"/>
                    <a:pt x="5309" y="1008"/>
                    <a:pt x="5423" y="940"/>
                  </a:cubicBezTo>
                  <a:lnTo>
                    <a:pt x="6499" y="304"/>
                  </a:lnTo>
                  <a:lnTo>
                    <a:pt x="6499" y="7"/>
                  </a:lnTo>
                  <a:lnTo>
                    <a:pt x="5288" y="712"/>
                  </a:lnTo>
                  <a:cubicBezTo>
                    <a:pt x="5196" y="766"/>
                    <a:pt x="5092" y="794"/>
                    <a:pt x="4987" y="792"/>
                  </a:cubicBezTo>
                  <a:lnTo>
                    <a:pt x="3384" y="774"/>
                  </a:lnTo>
                  <a:cubicBezTo>
                    <a:pt x="3304" y="744"/>
                    <a:pt x="3240" y="726"/>
                    <a:pt x="3216" y="716"/>
                  </a:cubicBezTo>
                  <a:cubicBezTo>
                    <a:pt x="2715" y="604"/>
                    <a:pt x="2323" y="648"/>
                    <a:pt x="2056" y="720"/>
                  </a:cubicBezTo>
                  <a:cubicBezTo>
                    <a:pt x="1856" y="774"/>
                    <a:pt x="1643" y="754"/>
                    <a:pt x="1453" y="667"/>
                  </a:cubicBezTo>
                  <a:lnTo>
                    <a:pt x="0" y="0"/>
                  </a:lnTo>
                  <a:lnTo>
                    <a:pt x="0" y="2664"/>
                  </a:lnTo>
                  <a:lnTo>
                    <a:pt x="151" y="2747"/>
                  </a:lnTo>
                  <a:cubicBezTo>
                    <a:pt x="373" y="2868"/>
                    <a:pt x="551" y="3056"/>
                    <a:pt x="661" y="3284"/>
                  </a:cubicBezTo>
                  <a:lnTo>
                    <a:pt x="576" y="3354"/>
                  </a:lnTo>
                  <a:cubicBezTo>
                    <a:pt x="347" y="3520"/>
                    <a:pt x="297" y="3843"/>
                    <a:pt x="448" y="4071"/>
                  </a:cubicBezTo>
                  <a:cubicBezTo>
                    <a:pt x="532" y="4182"/>
                    <a:pt x="651" y="4252"/>
                    <a:pt x="787" y="4276"/>
                  </a:cubicBezTo>
                  <a:cubicBezTo>
                    <a:pt x="803" y="4278"/>
                    <a:pt x="827" y="4279"/>
                    <a:pt x="844" y="4279"/>
                  </a:cubicBezTo>
                  <a:cubicBezTo>
                    <a:pt x="893" y="4282"/>
                    <a:pt x="941" y="4276"/>
                    <a:pt x="983" y="4270"/>
                  </a:cubicBezTo>
                  <a:cubicBezTo>
                    <a:pt x="985" y="4384"/>
                    <a:pt x="1012" y="4483"/>
                    <a:pt x="1080" y="4576"/>
                  </a:cubicBezTo>
                  <a:cubicBezTo>
                    <a:pt x="1171" y="4703"/>
                    <a:pt x="1315" y="4760"/>
                    <a:pt x="1469" y="4768"/>
                  </a:cubicBezTo>
                  <a:cubicBezTo>
                    <a:pt x="1509" y="4771"/>
                    <a:pt x="1551" y="4772"/>
                    <a:pt x="1583" y="4775"/>
                  </a:cubicBezTo>
                  <a:cubicBezTo>
                    <a:pt x="1568" y="4896"/>
                    <a:pt x="1603" y="5020"/>
                    <a:pt x="1679" y="5122"/>
                  </a:cubicBezTo>
                  <a:cubicBezTo>
                    <a:pt x="1763" y="5232"/>
                    <a:pt x="1881" y="5303"/>
                    <a:pt x="2017" y="5327"/>
                  </a:cubicBezTo>
                  <a:cubicBezTo>
                    <a:pt x="2033" y="5328"/>
                    <a:pt x="2057" y="5330"/>
                    <a:pt x="2075" y="5330"/>
                  </a:cubicBezTo>
                  <a:cubicBezTo>
                    <a:pt x="2196" y="5336"/>
                    <a:pt x="2312" y="5302"/>
                    <a:pt x="2405" y="5234"/>
                  </a:cubicBezTo>
                  <a:lnTo>
                    <a:pt x="2456" y="5195"/>
                  </a:lnTo>
                  <a:cubicBezTo>
                    <a:pt x="2468" y="5268"/>
                    <a:pt x="2489" y="5335"/>
                    <a:pt x="2535" y="5395"/>
                  </a:cubicBezTo>
                  <a:cubicBezTo>
                    <a:pt x="2603" y="5488"/>
                    <a:pt x="2705" y="5551"/>
                    <a:pt x="2827" y="5574"/>
                  </a:cubicBezTo>
                  <a:cubicBezTo>
                    <a:pt x="2843" y="5575"/>
                    <a:pt x="2859" y="5575"/>
                    <a:pt x="2876" y="5576"/>
                  </a:cubicBezTo>
                  <a:cubicBezTo>
                    <a:pt x="2973" y="5582"/>
                    <a:pt x="3072" y="5554"/>
                    <a:pt x="3157" y="5494"/>
                  </a:cubicBezTo>
                  <a:lnTo>
                    <a:pt x="3165" y="5494"/>
                  </a:lnTo>
                  <a:lnTo>
                    <a:pt x="3225" y="5578"/>
                  </a:lnTo>
                  <a:cubicBezTo>
                    <a:pt x="3331" y="5730"/>
                    <a:pt x="3549" y="5766"/>
                    <a:pt x="3701" y="5660"/>
                  </a:cubicBezTo>
                  <a:cubicBezTo>
                    <a:pt x="3828" y="5570"/>
                    <a:pt x="3879" y="5392"/>
                    <a:pt x="3821" y="5251"/>
                  </a:cubicBezTo>
                  <a:lnTo>
                    <a:pt x="3832" y="5267"/>
                  </a:lnTo>
                  <a:cubicBezTo>
                    <a:pt x="3932" y="5415"/>
                    <a:pt x="4121" y="5479"/>
                    <a:pt x="4287" y="5411"/>
                  </a:cubicBezTo>
                  <a:cubicBezTo>
                    <a:pt x="4469" y="5336"/>
                    <a:pt x="4543" y="5139"/>
                    <a:pt x="4495" y="4970"/>
                  </a:cubicBezTo>
                  <a:cubicBezTo>
                    <a:pt x="4617" y="5107"/>
                    <a:pt x="4828" y="5134"/>
                    <a:pt x="4980" y="5028"/>
                  </a:cubicBezTo>
                  <a:lnTo>
                    <a:pt x="4988" y="5020"/>
                  </a:lnTo>
                  <a:cubicBezTo>
                    <a:pt x="5140" y="4915"/>
                    <a:pt x="5184" y="4714"/>
                    <a:pt x="5103" y="4554"/>
                  </a:cubicBezTo>
                  <a:cubicBezTo>
                    <a:pt x="5235" y="4675"/>
                    <a:pt x="5445" y="4694"/>
                    <a:pt x="5597" y="4588"/>
                  </a:cubicBezTo>
                  <a:cubicBezTo>
                    <a:pt x="5775" y="4459"/>
                    <a:pt x="5821" y="4210"/>
                    <a:pt x="5692" y="4031"/>
                  </a:cubicBezTo>
                  <a:lnTo>
                    <a:pt x="5503" y="3760"/>
                  </a:lnTo>
                  <a:lnTo>
                    <a:pt x="5915" y="3280"/>
                  </a:lnTo>
                  <a:cubicBezTo>
                    <a:pt x="6023" y="3154"/>
                    <a:pt x="6152" y="3047"/>
                    <a:pt x="6296" y="2963"/>
                  </a:cubicBezTo>
                  <a:lnTo>
                    <a:pt x="6499" y="2846"/>
                  </a:lnTo>
                  <a:lnTo>
                    <a:pt x="6499" y="2528"/>
                  </a:lnTo>
                  <a:lnTo>
                    <a:pt x="6219" y="2687"/>
                  </a:lnTo>
                  <a:cubicBezTo>
                    <a:pt x="6059" y="2778"/>
                    <a:pt x="5915" y="2895"/>
                    <a:pt x="5795" y="3035"/>
                  </a:cubicBezTo>
                  <a:lnTo>
                    <a:pt x="5352" y="3548"/>
                  </a:lnTo>
                  <a:cubicBezTo>
                    <a:pt x="5220" y="3427"/>
                    <a:pt x="5009" y="3408"/>
                    <a:pt x="4857" y="3514"/>
                  </a:cubicBezTo>
                  <a:cubicBezTo>
                    <a:pt x="4680" y="3643"/>
                    <a:pt x="4633" y="3892"/>
                    <a:pt x="4763" y="4071"/>
                  </a:cubicBezTo>
                  <a:lnTo>
                    <a:pt x="4769" y="4088"/>
                  </a:lnTo>
                  <a:lnTo>
                    <a:pt x="4761" y="4088"/>
                  </a:lnTo>
                  <a:cubicBezTo>
                    <a:pt x="4636" y="4000"/>
                    <a:pt x="4465" y="3991"/>
                    <a:pt x="4331" y="4082"/>
                  </a:cubicBezTo>
                  <a:lnTo>
                    <a:pt x="4323" y="4090"/>
                  </a:lnTo>
                  <a:cubicBezTo>
                    <a:pt x="4204" y="4172"/>
                    <a:pt x="4148" y="4316"/>
                    <a:pt x="4173" y="4456"/>
                  </a:cubicBezTo>
                  <a:lnTo>
                    <a:pt x="4131" y="4487"/>
                  </a:lnTo>
                  <a:cubicBezTo>
                    <a:pt x="4012" y="4424"/>
                    <a:pt x="3865" y="4424"/>
                    <a:pt x="3747" y="4507"/>
                  </a:cubicBezTo>
                  <a:cubicBezTo>
                    <a:pt x="3637" y="4583"/>
                    <a:pt x="3581" y="4718"/>
                    <a:pt x="3591" y="4840"/>
                  </a:cubicBezTo>
                  <a:lnTo>
                    <a:pt x="3473" y="4915"/>
                  </a:lnTo>
                  <a:cubicBezTo>
                    <a:pt x="3385" y="4894"/>
                    <a:pt x="3287" y="4914"/>
                    <a:pt x="3211" y="4966"/>
                  </a:cubicBezTo>
                  <a:cubicBezTo>
                    <a:pt x="3117" y="5034"/>
                    <a:pt x="3063" y="5146"/>
                    <a:pt x="3065" y="5251"/>
                  </a:cubicBezTo>
                  <a:lnTo>
                    <a:pt x="3007" y="5288"/>
                  </a:lnTo>
                  <a:cubicBezTo>
                    <a:pt x="2972" y="5319"/>
                    <a:pt x="2915" y="5332"/>
                    <a:pt x="2867" y="5322"/>
                  </a:cubicBezTo>
                  <a:cubicBezTo>
                    <a:pt x="2819" y="5311"/>
                    <a:pt x="2771" y="5284"/>
                    <a:pt x="2740" y="5242"/>
                  </a:cubicBezTo>
                  <a:cubicBezTo>
                    <a:pt x="2709" y="5207"/>
                    <a:pt x="2696" y="5150"/>
                    <a:pt x="2707" y="5102"/>
                  </a:cubicBezTo>
                  <a:cubicBezTo>
                    <a:pt x="2717" y="5054"/>
                    <a:pt x="2744" y="5006"/>
                    <a:pt x="2787" y="4975"/>
                  </a:cubicBezTo>
                  <a:lnTo>
                    <a:pt x="3423" y="4496"/>
                  </a:lnTo>
                  <a:cubicBezTo>
                    <a:pt x="3456" y="4474"/>
                    <a:pt x="3475" y="4442"/>
                    <a:pt x="3476" y="4402"/>
                  </a:cubicBezTo>
                  <a:cubicBezTo>
                    <a:pt x="3480" y="4328"/>
                    <a:pt x="3417" y="4266"/>
                    <a:pt x="3345" y="4266"/>
                  </a:cubicBezTo>
                  <a:cubicBezTo>
                    <a:pt x="3317" y="4266"/>
                    <a:pt x="3295" y="4272"/>
                    <a:pt x="3271" y="4286"/>
                  </a:cubicBezTo>
                  <a:lnTo>
                    <a:pt x="2255" y="5022"/>
                  </a:lnTo>
                  <a:cubicBezTo>
                    <a:pt x="2196" y="5059"/>
                    <a:pt x="2129" y="5080"/>
                    <a:pt x="2057" y="5068"/>
                  </a:cubicBezTo>
                  <a:cubicBezTo>
                    <a:pt x="1985" y="5056"/>
                    <a:pt x="1921" y="5020"/>
                    <a:pt x="1884" y="4962"/>
                  </a:cubicBezTo>
                  <a:cubicBezTo>
                    <a:pt x="1800" y="4851"/>
                    <a:pt x="1825" y="4682"/>
                    <a:pt x="1944" y="4599"/>
                  </a:cubicBezTo>
                  <a:lnTo>
                    <a:pt x="3155" y="3735"/>
                  </a:lnTo>
                  <a:cubicBezTo>
                    <a:pt x="3181" y="3711"/>
                    <a:pt x="3200" y="3678"/>
                    <a:pt x="3200" y="3634"/>
                  </a:cubicBezTo>
                  <a:cubicBezTo>
                    <a:pt x="3201" y="3564"/>
                    <a:pt x="3144" y="3506"/>
                    <a:pt x="3075" y="3503"/>
                  </a:cubicBezTo>
                  <a:cubicBezTo>
                    <a:pt x="3035" y="3502"/>
                    <a:pt x="3003" y="3516"/>
                    <a:pt x="2976" y="3547"/>
                  </a:cubicBezTo>
                  <a:lnTo>
                    <a:pt x="1791" y="4404"/>
                  </a:lnTo>
                  <a:cubicBezTo>
                    <a:pt x="1757" y="4419"/>
                    <a:pt x="1740" y="4443"/>
                    <a:pt x="1715" y="4466"/>
                  </a:cubicBezTo>
                  <a:cubicBezTo>
                    <a:pt x="1572" y="4556"/>
                    <a:pt x="1361" y="4536"/>
                    <a:pt x="1285" y="4435"/>
                  </a:cubicBezTo>
                  <a:cubicBezTo>
                    <a:pt x="1209" y="4326"/>
                    <a:pt x="1225" y="4179"/>
                    <a:pt x="1320" y="4087"/>
                  </a:cubicBezTo>
                  <a:lnTo>
                    <a:pt x="1439" y="4004"/>
                  </a:lnTo>
                  <a:lnTo>
                    <a:pt x="2756" y="3106"/>
                  </a:lnTo>
                  <a:cubicBezTo>
                    <a:pt x="2789" y="3083"/>
                    <a:pt x="2808" y="3051"/>
                    <a:pt x="2809" y="3011"/>
                  </a:cubicBezTo>
                  <a:cubicBezTo>
                    <a:pt x="2812" y="2967"/>
                    <a:pt x="2791" y="2926"/>
                    <a:pt x="2755" y="2900"/>
                  </a:cubicBezTo>
                  <a:cubicBezTo>
                    <a:pt x="2708" y="2867"/>
                    <a:pt x="2661" y="2866"/>
                    <a:pt x="2612" y="2895"/>
                  </a:cubicBezTo>
                  <a:lnTo>
                    <a:pt x="1201" y="3854"/>
                  </a:lnTo>
                  <a:cubicBezTo>
                    <a:pt x="1192" y="3870"/>
                    <a:pt x="1176" y="3876"/>
                    <a:pt x="1167" y="3884"/>
                  </a:cubicBezTo>
                  <a:lnTo>
                    <a:pt x="1031" y="3983"/>
                  </a:lnTo>
                  <a:cubicBezTo>
                    <a:pt x="920" y="4067"/>
                    <a:pt x="751" y="4042"/>
                    <a:pt x="668" y="3923"/>
                  </a:cubicBezTo>
                  <a:cubicBezTo>
                    <a:pt x="584" y="3812"/>
                    <a:pt x="609" y="3643"/>
                    <a:pt x="728" y="3560"/>
                  </a:cubicBezTo>
                  <a:lnTo>
                    <a:pt x="3388" y="1602"/>
                  </a:lnTo>
                  <a:cubicBezTo>
                    <a:pt x="3601" y="1727"/>
                    <a:pt x="3759" y="1979"/>
                    <a:pt x="3759" y="1979"/>
                  </a:cubicBezTo>
                  <a:cubicBezTo>
                    <a:pt x="4020" y="2798"/>
                    <a:pt x="4345" y="2804"/>
                    <a:pt x="4543" y="2706"/>
                  </a:cubicBezTo>
                  <a:cubicBezTo>
                    <a:pt x="4645" y="2655"/>
                    <a:pt x="4692" y="2534"/>
                    <a:pt x="4656" y="2424"/>
                  </a:cubicBezTo>
                  <a:cubicBezTo>
                    <a:pt x="4552" y="2108"/>
                    <a:pt x="4492" y="1496"/>
                    <a:pt x="4492" y="1496"/>
                  </a:cubicBezTo>
                  <a:cubicBezTo>
                    <a:pt x="4419" y="1338"/>
                    <a:pt x="4184" y="1171"/>
                    <a:pt x="3923" y="1035"/>
                  </a:cubicBezTo>
                  <a:lnTo>
                    <a:pt x="4777" y="1048"/>
                  </a:lnTo>
                  <a:lnTo>
                    <a:pt x="5048" y="10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id-ID"/>
            </a:p>
          </p:txBody>
        </p:sp>
        <p:sp>
          <p:nvSpPr>
            <p:cNvPr id="15" name="ïṧļîďe">
              <a:extLst>
                <a:ext uri="{FF2B5EF4-FFF2-40B4-BE49-F238E27FC236}">
                  <a16:creationId xmlns:a16="http://schemas.microsoft.com/office/drawing/2014/main" id="{F23EDAC9-D979-4144-8089-F1660E1A681E}"/>
                </a:ext>
              </a:extLst>
            </p:cNvPr>
            <p:cNvSpPr/>
            <p:nvPr/>
          </p:nvSpPr>
          <p:spPr bwMode="auto">
            <a:xfrm>
              <a:off x="5040493" y="4148573"/>
              <a:ext cx="484925" cy="478065"/>
            </a:xfrm>
            <a:custGeom>
              <a:avLst/>
              <a:gdLst>
                <a:gd name="connsiteX0" fmla="*/ 261001 w 608698"/>
                <a:gd name="connsiteY0" fmla="*/ 479068 h 600088"/>
                <a:gd name="connsiteX1" fmla="*/ 432425 w 608698"/>
                <a:gd name="connsiteY1" fmla="*/ 554184 h 600088"/>
                <a:gd name="connsiteX2" fmla="*/ 603774 w 608698"/>
                <a:gd name="connsiteY2" fmla="*/ 479068 h 600088"/>
                <a:gd name="connsiteX3" fmla="*/ 608697 w 608698"/>
                <a:gd name="connsiteY3" fmla="*/ 502020 h 600088"/>
                <a:gd name="connsiteX4" fmla="*/ 432425 w 608698"/>
                <a:gd name="connsiteY4" fmla="*/ 600088 h 600088"/>
                <a:gd name="connsiteX5" fmla="*/ 256152 w 608698"/>
                <a:gd name="connsiteY5" fmla="*/ 502020 h 600088"/>
                <a:gd name="connsiteX6" fmla="*/ 261001 w 608698"/>
                <a:gd name="connsiteY6" fmla="*/ 479068 h 600088"/>
                <a:gd name="connsiteX7" fmla="*/ 4924 w 608698"/>
                <a:gd name="connsiteY7" fmla="*/ 382605 h 600088"/>
                <a:gd name="connsiteX8" fmla="*/ 176285 w 608698"/>
                <a:gd name="connsiteY8" fmla="*/ 457793 h 600088"/>
                <a:gd name="connsiteX9" fmla="*/ 236041 w 608698"/>
                <a:gd name="connsiteY9" fmla="*/ 451980 h 600088"/>
                <a:gd name="connsiteX10" fmla="*/ 231640 w 608698"/>
                <a:gd name="connsiteY10" fmla="*/ 462264 h 600088"/>
                <a:gd name="connsiteX11" fmla="*/ 225000 w 608698"/>
                <a:gd name="connsiteY11" fmla="*/ 493412 h 600088"/>
                <a:gd name="connsiteX12" fmla="*/ 225298 w 608698"/>
                <a:gd name="connsiteY12" fmla="*/ 499820 h 600088"/>
                <a:gd name="connsiteX13" fmla="*/ 176285 w 608698"/>
                <a:gd name="connsiteY13" fmla="*/ 503695 h 600088"/>
                <a:gd name="connsiteX14" fmla="*/ 0 w 608698"/>
                <a:gd name="connsiteY14" fmla="*/ 405556 h 600088"/>
                <a:gd name="connsiteX15" fmla="*/ 4924 w 608698"/>
                <a:gd name="connsiteY15" fmla="*/ 382605 h 600088"/>
                <a:gd name="connsiteX16" fmla="*/ 261001 w 608698"/>
                <a:gd name="connsiteY16" fmla="*/ 375478 h 600088"/>
                <a:gd name="connsiteX17" fmla="*/ 432425 w 608698"/>
                <a:gd name="connsiteY17" fmla="*/ 450622 h 600088"/>
                <a:gd name="connsiteX18" fmla="*/ 603774 w 608698"/>
                <a:gd name="connsiteY18" fmla="*/ 375478 h 600088"/>
                <a:gd name="connsiteX19" fmla="*/ 608697 w 608698"/>
                <a:gd name="connsiteY19" fmla="*/ 398416 h 600088"/>
                <a:gd name="connsiteX20" fmla="*/ 432425 w 608698"/>
                <a:gd name="connsiteY20" fmla="*/ 496498 h 600088"/>
                <a:gd name="connsiteX21" fmla="*/ 256152 w 608698"/>
                <a:gd name="connsiteY21" fmla="*/ 398416 h 600088"/>
                <a:gd name="connsiteX22" fmla="*/ 261001 w 608698"/>
                <a:gd name="connsiteY22" fmla="*/ 375478 h 600088"/>
                <a:gd name="connsiteX23" fmla="*/ 4924 w 608698"/>
                <a:gd name="connsiteY23" fmla="*/ 279086 h 600088"/>
                <a:gd name="connsiteX24" fmla="*/ 176285 w 608698"/>
                <a:gd name="connsiteY24" fmla="*/ 354274 h 600088"/>
                <a:gd name="connsiteX25" fmla="*/ 236041 w 608698"/>
                <a:gd name="connsiteY25" fmla="*/ 348461 h 600088"/>
                <a:gd name="connsiteX26" fmla="*/ 231640 w 608698"/>
                <a:gd name="connsiteY26" fmla="*/ 358745 h 600088"/>
                <a:gd name="connsiteX27" fmla="*/ 225000 w 608698"/>
                <a:gd name="connsiteY27" fmla="*/ 389818 h 600088"/>
                <a:gd name="connsiteX28" fmla="*/ 225298 w 608698"/>
                <a:gd name="connsiteY28" fmla="*/ 396301 h 600088"/>
                <a:gd name="connsiteX29" fmla="*/ 176285 w 608698"/>
                <a:gd name="connsiteY29" fmla="*/ 400176 h 600088"/>
                <a:gd name="connsiteX30" fmla="*/ 0 w 608698"/>
                <a:gd name="connsiteY30" fmla="*/ 302037 h 600088"/>
                <a:gd name="connsiteX31" fmla="*/ 4924 w 608698"/>
                <a:gd name="connsiteY31" fmla="*/ 279086 h 600088"/>
                <a:gd name="connsiteX32" fmla="*/ 261001 w 608698"/>
                <a:gd name="connsiteY32" fmla="*/ 271959 h 600088"/>
                <a:gd name="connsiteX33" fmla="*/ 432425 w 608698"/>
                <a:gd name="connsiteY33" fmla="*/ 347103 h 600088"/>
                <a:gd name="connsiteX34" fmla="*/ 603774 w 608698"/>
                <a:gd name="connsiteY34" fmla="*/ 271959 h 600088"/>
                <a:gd name="connsiteX35" fmla="*/ 608697 w 608698"/>
                <a:gd name="connsiteY35" fmla="*/ 294897 h 600088"/>
                <a:gd name="connsiteX36" fmla="*/ 432425 w 608698"/>
                <a:gd name="connsiteY36" fmla="*/ 392979 h 600088"/>
                <a:gd name="connsiteX37" fmla="*/ 256152 w 608698"/>
                <a:gd name="connsiteY37" fmla="*/ 294897 h 600088"/>
                <a:gd name="connsiteX38" fmla="*/ 261001 w 608698"/>
                <a:gd name="connsiteY38" fmla="*/ 271959 h 600088"/>
                <a:gd name="connsiteX39" fmla="*/ 4924 w 608698"/>
                <a:gd name="connsiteY39" fmla="*/ 175567 h 600088"/>
                <a:gd name="connsiteX40" fmla="*/ 176285 w 608698"/>
                <a:gd name="connsiteY40" fmla="*/ 250713 h 600088"/>
                <a:gd name="connsiteX41" fmla="*/ 236041 w 608698"/>
                <a:gd name="connsiteY41" fmla="*/ 244904 h 600088"/>
                <a:gd name="connsiteX42" fmla="*/ 231640 w 608698"/>
                <a:gd name="connsiteY42" fmla="*/ 255182 h 600088"/>
                <a:gd name="connsiteX43" fmla="*/ 225000 w 608698"/>
                <a:gd name="connsiteY43" fmla="*/ 286238 h 600088"/>
                <a:gd name="connsiteX44" fmla="*/ 225298 w 608698"/>
                <a:gd name="connsiteY44" fmla="*/ 292718 h 600088"/>
                <a:gd name="connsiteX45" fmla="*/ 176285 w 608698"/>
                <a:gd name="connsiteY45" fmla="*/ 296516 h 600088"/>
                <a:gd name="connsiteX46" fmla="*/ 0 w 608698"/>
                <a:gd name="connsiteY46" fmla="*/ 198506 h 600088"/>
                <a:gd name="connsiteX47" fmla="*/ 4924 w 608698"/>
                <a:gd name="connsiteY47" fmla="*/ 175567 h 600088"/>
                <a:gd name="connsiteX48" fmla="*/ 432425 w 608698"/>
                <a:gd name="connsiteY48" fmla="*/ 96392 h 600088"/>
                <a:gd name="connsiteX49" fmla="*/ 608698 w 608698"/>
                <a:gd name="connsiteY49" fmla="*/ 194443 h 600088"/>
                <a:gd name="connsiteX50" fmla="*/ 432425 w 608698"/>
                <a:gd name="connsiteY50" fmla="*/ 292494 h 600088"/>
                <a:gd name="connsiteX51" fmla="*/ 256152 w 608698"/>
                <a:gd name="connsiteY51" fmla="*/ 194443 h 600088"/>
                <a:gd name="connsiteX52" fmla="*/ 432425 w 608698"/>
                <a:gd name="connsiteY52" fmla="*/ 96392 h 600088"/>
                <a:gd name="connsiteX53" fmla="*/ 176258 w 608698"/>
                <a:gd name="connsiteY53" fmla="*/ 0 h 600088"/>
                <a:gd name="connsiteX54" fmla="*/ 347817 w 608698"/>
                <a:gd name="connsiteY54" fmla="*/ 75446 h 600088"/>
                <a:gd name="connsiteX55" fmla="*/ 224966 w 608698"/>
                <a:gd name="connsiteY55" fmla="*/ 185823 h 600088"/>
                <a:gd name="connsiteX56" fmla="*/ 225264 w 608698"/>
                <a:gd name="connsiteY56" fmla="*/ 192228 h 600088"/>
                <a:gd name="connsiteX57" fmla="*/ 176258 w 608698"/>
                <a:gd name="connsiteY57" fmla="*/ 196101 h 600088"/>
                <a:gd name="connsiteX58" fmla="*/ 0 w 608698"/>
                <a:gd name="connsiteY58" fmla="*/ 98013 h 600088"/>
                <a:gd name="connsiteX59" fmla="*/ 176258 w 608698"/>
                <a:gd name="connsiteY59" fmla="*/ 0 h 60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08698" h="600088">
                  <a:moveTo>
                    <a:pt x="261001" y="479068"/>
                  </a:moveTo>
                  <a:cubicBezTo>
                    <a:pt x="279575" y="522140"/>
                    <a:pt x="349249" y="554184"/>
                    <a:pt x="432425" y="554184"/>
                  </a:cubicBezTo>
                  <a:cubicBezTo>
                    <a:pt x="515600" y="554184"/>
                    <a:pt x="585199" y="522140"/>
                    <a:pt x="603774" y="479068"/>
                  </a:cubicBezTo>
                  <a:cubicBezTo>
                    <a:pt x="606981" y="486371"/>
                    <a:pt x="608697" y="494046"/>
                    <a:pt x="608697" y="502020"/>
                  </a:cubicBezTo>
                  <a:cubicBezTo>
                    <a:pt x="608697" y="556196"/>
                    <a:pt x="529774" y="600088"/>
                    <a:pt x="432425" y="600088"/>
                  </a:cubicBezTo>
                  <a:cubicBezTo>
                    <a:pt x="335076" y="600088"/>
                    <a:pt x="256152" y="556196"/>
                    <a:pt x="256152" y="502020"/>
                  </a:cubicBezTo>
                  <a:cubicBezTo>
                    <a:pt x="256152" y="494046"/>
                    <a:pt x="257868" y="486371"/>
                    <a:pt x="261001" y="479068"/>
                  </a:cubicBezTo>
                  <a:close/>
                  <a:moveTo>
                    <a:pt x="4924" y="382605"/>
                  </a:moveTo>
                  <a:cubicBezTo>
                    <a:pt x="23425" y="425750"/>
                    <a:pt x="93103" y="457793"/>
                    <a:pt x="176285" y="457793"/>
                  </a:cubicBezTo>
                  <a:cubicBezTo>
                    <a:pt x="197248" y="457793"/>
                    <a:pt x="217391" y="455781"/>
                    <a:pt x="236041" y="451980"/>
                  </a:cubicBezTo>
                  <a:lnTo>
                    <a:pt x="231640" y="462264"/>
                  </a:lnTo>
                  <a:cubicBezTo>
                    <a:pt x="227238" y="472398"/>
                    <a:pt x="225000" y="482905"/>
                    <a:pt x="225000" y="493412"/>
                  </a:cubicBezTo>
                  <a:cubicBezTo>
                    <a:pt x="225000" y="495573"/>
                    <a:pt x="225149" y="497734"/>
                    <a:pt x="225298" y="499820"/>
                  </a:cubicBezTo>
                  <a:cubicBezTo>
                    <a:pt x="209781" y="502354"/>
                    <a:pt x="193294" y="503695"/>
                    <a:pt x="176285" y="503695"/>
                  </a:cubicBezTo>
                  <a:cubicBezTo>
                    <a:pt x="78929" y="503695"/>
                    <a:pt x="0" y="459730"/>
                    <a:pt x="0" y="405556"/>
                  </a:cubicBezTo>
                  <a:cubicBezTo>
                    <a:pt x="0" y="397657"/>
                    <a:pt x="1716" y="389982"/>
                    <a:pt x="4924" y="382605"/>
                  </a:cubicBezTo>
                  <a:close/>
                  <a:moveTo>
                    <a:pt x="261001" y="375478"/>
                  </a:moveTo>
                  <a:cubicBezTo>
                    <a:pt x="279575" y="418598"/>
                    <a:pt x="349249" y="450622"/>
                    <a:pt x="432425" y="450622"/>
                  </a:cubicBezTo>
                  <a:cubicBezTo>
                    <a:pt x="515600" y="450622"/>
                    <a:pt x="585199" y="418598"/>
                    <a:pt x="603774" y="375478"/>
                  </a:cubicBezTo>
                  <a:cubicBezTo>
                    <a:pt x="606981" y="382851"/>
                    <a:pt x="608697" y="390522"/>
                    <a:pt x="608697" y="398416"/>
                  </a:cubicBezTo>
                  <a:cubicBezTo>
                    <a:pt x="608697" y="452558"/>
                    <a:pt x="529774" y="496498"/>
                    <a:pt x="432425" y="496498"/>
                  </a:cubicBezTo>
                  <a:cubicBezTo>
                    <a:pt x="335076" y="496498"/>
                    <a:pt x="256152" y="452558"/>
                    <a:pt x="256152" y="398416"/>
                  </a:cubicBezTo>
                  <a:cubicBezTo>
                    <a:pt x="256152" y="390522"/>
                    <a:pt x="257868" y="382851"/>
                    <a:pt x="261001" y="375478"/>
                  </a:cubicBezTo>
                  <a:close/>
                  <a:moveTo>
                    <a:pt x="4924" y="279086"/>
                  </a:moveTo>
                  <a:cubicBezTo>
                    <a:pt x="23425" y="322231"/>
                    <a:pt x="93103" y="354274"/>
                    <a:pt x="176285" y="354274"/>
                  </a:cubicBezTo>
                  <a:cubicBezTo>
                    <a:pt x="197248" y="354274"/>
                    <a:pt x="217391" y="352187"/>
                    <a:pt x="236041" y="348461"/>
                  </a:cubicBezTo>
                  <a:lnTo>
                    <a:pt x="231640" y="358745"/>
                  </a:lnTo>
                  <a:cubicBezTo>
                    <a:pt x="227238" y="368879"/>
                    <a:pt x="225000" y="379311"/>
                    <a:pt x="225000" y="389818"/>
                  </a:cubicBezTo>
                  <a:cubicBezTo>
                    <a:pt x="225000" y="392054"/>
                    <a:pt x="225149" y="394140"/>
                    <a:pt x="225298" y="396301"/>
                  </a:cubicBezTo>
                  <a:cubicBezTo>
                    <a:pt x="209781" y="398835"/>
                    <a:pt x="193294" y="400176"/>
                    <a:pt x="176285" y="400176"/>
                  </a:cubicBezTo>
                  <a:cubicBezTo>
                    <a:pt x="78929" y="400176"/>
                    <a:pt x="0" y="356211"/>
                    <a:pt x="0" y="302037"/>
                  </a:cubicBezTo>
                  <a:cubicBezTo>
                    <a:pt x="0" y="294138"/>
                    <a:pt x="1716" y="286463"/>
                    <a:pt x="4924" y="279086"/>
                  </a:cubicBezTo>
                  <a:close/>
                  <a:moveTo>
                    <a:pt x="261001" y="271959"/>
                  </a:moveTo>
                  <a:cubicBezTo>
                    <a:pt x="279575" y="315079"/>
                    <a:pt x="349249" y="347103"/>
                    <a:pt x="432425" y="347103"/>
                  </a:cubicBezTo>
                  <a:cubicBezTo>
                    <a:pt x="515600" y="347103"/>
                    <a:pt x="585199" y="315079"/>
                    <a:pt x="603774" y="271959"/>
                  </a:cubicBezTo>
                  <a:cubicBezTo>
                    <a:pt x="606981" y="279332"/>
                    <a:pt x="608697" y="287003"/>
                    <a:pt x="608697" y="294897"/>
                  </a:cubicBezTo>
                  <a:cubicBezTo>
                    <a:pt x="608697" y="349039"/>
                    <a:pt x="529774" y="392979"/>
                    <a:pt x="432425" y="392979"/>
                  </a:cubicBezTo>
                  <a:cubicBezTo>
                    <a:pt x="335076" y="392979"/>
                    <a:pt x="256152" y="349039"/>
                    <a:pt x="256152" y="294897"/>
                  </a:cubicBezTo>
                  <a:cubicBezTo>
                    <a:pt x="256152" y="287003"/>
                    <a:pt x="257868" y="279332"/>
                    <a:pt x="261001" y="271959"/>
                  </a:cubicBezTo>
                  <a:close/>
                  <a:moveTo>
                    <a:pt x="4924" y="175567"/>
                  </a:moveTo>
                  <a:cubicBezTo>
                    <a:pt x="23425" y="218689"/>
                    <a:pt x="93103" y="250713"/>
                    <a:pt x="176285" y="250713"/>
                  </a:cubicBezTo>
                  <a:cubicBezTo>
                    <a:pt x="197248" y="250713"/>
                    <a:pt x="217391" y="248628"/>
                    <a:pt x="236041" y="244904"/>
                  </a:cubicBezTo>
                  <a:lnTo>
                    <a:pt x="231640" y="255182"/>
                  </a:lnTo>
                  <a:cubicBezTo>
                    <a:pt x="227238" y="265311"/>
                    <a:pt x="225000" y="275737"/>
                    <a:pt x="225000" y="286238"/>
                  </a:cubicBezTo>
                  <a:cubicBezTo>
                    <a:pt x="225000" y="288398"/>
                    <a:pt x="225149" y="290558"/>
                    <a:pt x="225298" y="292718"/>
                  </a:cubicBezTo>
                  <a:cubicBezTo>
                    <a:pt x="209781" y="295175"/>
                    <a:pt x="193294" y="296516"/>
                    <a:pt x="176285" y="296516"/>
                  </a:cubicBezTo>
                  <a:cubicBezTo>
                    <a:pt x="78929" y="296516"/>
                    <a:pt x="0" y="252650"/>
                    <a:pt x="0" y="198506"/>
                  </a:cubicBezTo>
                  <a:cubicBezTo>
                    <a:pt x="0" y="190611"/>
                    <a:pt x="1716" y="182940"/>
                    <a:pt x="4924" y="175567"/>
                  </a:cubicBezTo>
                  <a:close/>
                  <a:moveTo>
                    <a:pt x="432425" y="96392"/>
                  </a:moveTo>
                  <a:cubicBezTo>
                    <a:pt x="529778" y="96392"/>
                    <a:pt x="608698" y="140291"/>
                    <a:pt x="608698" y="194443"/>
                  </a:cubicBezTo>
                  <a:cubicBezTo>
                    <a:pt x="608698" y="248595"/>
                    <a:pt x="529778" y="292494"/>
                    <a:pt x="432425" y="292494"/>
                  </a:cubicBezTo>
                  <a:cubicBezTo>
                    <a:pt x="335072" y="292494"/>
                    <a:pt x="256152" y="248595"/>
                    <a:pt x="256152" y="194443"/>
                  </a:cubicBezTo>
                  <a:cubicBezTo>
                    <a:pt x="256152" y="140291"/>
                    <a:pt x="335072" y="96392"/>
                    <a:pt x="432425" y="96392"/>
                  </a:cubicBezTo>
                  <a:close/>
                  <a:moveTo>
                    <a:pt x="176258" y="0"/>
                  </a:moveTo>
                  <a:cubicBezTo>
                    <a:pt x="259651" y="0"/>
                    <a:pt x="329542" y="32175"/>
                    <a:pt x="347817" y="75446"/>
                  </a:cubicBezTo>
                  <a:cubicBezTo>
                    <a:pt x="275166" y="92800"/>
                    <a:pt x="224966" y="135103"/>
                    <a:pt x="224966" y="185823"/>
                  </a:cubicBezTo>
                  <a:cubicBezTo>
                    <a:pt x="224966" y="187983"/>
                    <a:pt x="225115" y="190143"/>
                    <a:pt x="225264" y="192228"/>
                  </a:cubicBezTo>
                  <a:cubicBezTo>
                    <a:pt x="209749" y="194760"/>
                    <a:pt x="193265" y="196101"/>
                    <a:pt x="176258" y="196101"/>
                  </a:cubicBezTo>
                  <a:cubicBezTo>
                    <a:pt x="78917" y="196101"/>
                    <a:pt x="0" y="152159"/>
                    <a:pt x="0" y="98013"/>
                  </a:cubicBezTo>
                  <a:cubicBezTo>
                    <a:pt x="0" y="43868"/>
                    <a:pt x="78917" y="0"/>
                    <a:pt x="176258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id-ID"/>
            </a:p>
          </p:txBody>
        </p:sp>
        <p:sp>
          <p:nvSpPr>
            <p:cNvPr id="16" name="íṥliḑé">
              <a:extLst>
                <a:ext uri="{FF2B5EF4-FFF2-40B4-BE49-F238E27FC236}">
                  <a16:creationId xmlns:a16="http://schemas.microsoft.com/office/drawing/2014/main" id="{9F6E70A7-2C74-46D6-B36C-96037E54B208}"/>
                </a:ext>
              </a:extLst>
            </p:cNvPr>
            <p:cNvSpPr/>
            <p:nvPr/>
          </p:nvSpPr>
          <p:spPr bwMode="auto">
            <a:xfrm>
              <a:off x="6683605" y="4174221"/>
              <a:ext cx="473194" cy="426767"/>
            </a:xfrm>
            <a:custGeom>
              <a:avLst/>
              <a:gdLst>
                <a:gd name="T0" fmla="*/ 7830 w 8541"/>
                <a:gd name="T1" fmla="*/ 7703 h 7703"/>
                <a:gd name="T2" fmla="*/ 0 w 8541"/>
                <a:gd name="T3" fmla="*/ 7703 h 7703"/>
                <a:gd name="T4" fmla="*/ 0 w 8541"/>
                <a:gd name="T5" fmla="*/ 0 h 7703"/>
                <a:gd name="T6" fmla="*/ 632 w 8541"/>
                <a:gd name="T7" fmla="*/ 0 h 7703"/>
                <a:gd name="T8" fmla="*/ 632 w 8541"/>
                <a:gd name="T9" fmla="*/ 4272 h 7703"/>
                <a:gd name="T10" fmla="*/ 4513 w 8541"/>
                <a:gd name="T11" fmla="*/ 1449 h 7703"/>
                <a:gd name="T12" fmla="*/ 5841 w 8541"/>
                <a:gd name="T13" fmla="*/ 2017 h 7703"/>
                <a:gd name="T14" fmla="*/ 7667 w 8541"/>
                <a:gd name="T15" fmla="*/ 357 h 7703"/>
                <a:gd name="T16" fmla="*/ 7305 w 8541"/>
                <a:gd name="T17" fmla="*/ 0 h 7703"/>
                <a:gd name="T18" fmla="*/ 8541 w 8541"/>
                <a:gd name="T19" fmla="*/ 0 h 7703"/>
                <a:gd name="T20" fmla="*/ 8541 w 8541"/>
                <a:gd name="T21" fmla="*/ 1235 h 7703"/>
                <a:gd name="T22" fmla="*/ 8116 w 8541"/>
                <a:gd name="T23" fmla="*/ 806 h 7703"/>
                <a:gd name="T24" fmla="*/ 5965 w 8541"/>
                <a:gd name="T25" fmla="*/ 2756 h 7703"/>
                <a:gd name="T26" fmla="*/ 4593 w 8541"/>
                <a:gd name="T27" fmla="*/ 2172 h 7703"/>
                <a:gd name="T28" fmla="*/ 632 w 8541"/>
                <a:gd name="T29" fmla="*/ 5054 h 7703"/>
                <a:gd name="T30" fmla="*/ 632 w 8541"/>
                <a:gd name="T31" fmla="*/ 7072 h 7703"/>
                <a:gd name="T32" fmla="*/ 1348 w 8541"/>
                <a:gd name="T33" fmla="*/ 7072 h 7703"/>
                <a:gd name="T34" fmla="*/ 1348 w 8541"/>
                <a:gd name="T35" fmla="*/ 5289 h 7703"/>
                <a:gd name="T36" fmla="*/ 1980 w 8541"/>
                <a:gd name="T37" fmla="*/ 5289 h 7703"/>
                <a:gd name="T38" fmla="*/ 1980 w 8541"/>
                <a:gd name="T39" fmla="*/ 7072 h 7703"/>
                <a:gd name="T40" fmla="*/ 2517 w 8541"/>
                <a:gd name="T41" fmla="*/ 7072 h 7703"/>
                <a:gd name="T42" fmla="*/ 2517 w 8541"/>
                <a:gd name="T43" fmla="*/ 4558 h 7703"/>
                <a:gd name="T44" fmla="*/ 3149 w 8541"/>
                <a:gd name="T45" fmla="*/ 4558 h 7703"/>
                <a:gd name="T46" fmla="*/ 3149 w 8541"/>
                <a:gd name="T47" fmla="*/ 7072 h 7703"/>
                <a:gd name="T48" fmla="*/ 3686 w 8541"/>
                <a:gd name="T49" fmla="*/ 7072 h 7703"/>
                <a:gd name="T50" fmla="*/ 3686 w 8541"/>
                <a:gd name="T51" fmla="*/ 3824 h 7703"/>
                <a:gd name="T52" fmla="*/ 4318 w 8541"/>
                <a:gd name="T53" fmla="*/ 3824 h 7703"/>
                <a:gd name="T54" fmla="*/ 4318 w 8541"/>
                <a:gd name="T55" fmla="*/ 7072 h 7703"/>
                <a:gd name="T56" fmla="*/ 4855 w 8541"/>
                <a:gd name="T57" fmla="*/ 7072 h 7703"/>
                <a:gd name="T58" fmla="*/ 4855 w 8541"/>
                <a:gd name="T59" fmla="*/ 3458 h 7703"/>
                <a:gd name="T60" fmla="*/ 5491 w 8541"/>
                <a:gd name="T61" fmla="*/ 3458 h 7703"/>
                <a:gd name="T62" fmla="*/ 5491 w 8541"/>
                <a:gd name="T63" fmla="*/ 7072 h 7703"/>
                <a:gd name="T64" fmla="*/ 6028 w 8541"/>
                <a:gd name="T65" fmla="*/ 7072 h 7703"/>
                <a:gd name="T66" fmla="*/ 6028 w 8541"/>
                <a:gd name="T67" fmla="*/ 4193 h 7703"/>
                <a:gd name="T68" fmla="*/ 6660 w 8541"/>
                <a:gd name="T69" fmla="*/ 4193 h 7703"/>
                <a:gd name="T70" fmla="*/ 6660 w 8541"/>
                <a:gd name="T71" fmla="*/ 7072 h 7703"/>
                <a:gd name="T72" fmla="*/ 7197 w 8541"/>
                <a:gd name="T73" fmla="*/ 7072 h 7703"/>
                <a:gd name="T74" fmla="*/ 7197 w 8541"/>
                <a:gd name="T75" fmla="*/ 2728 h 7703"/>
                <a:gd name="T76" fmla="*/ 7830 w 8541"/>
                <a:gd name="T77" fmla="*/ 2728 h 7703"/>
                <a:gd name="T78" fmla="*/ 7830 w 8541"/>
                <a:gd name="T79" fmla="*/ 7703 h 7703"/>
                <a:gd name="T80" fmla="*/ 7830 w 8541"/>
                <a:gd name="T81" fmla="*/ 7703 h 7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541" h="7703">
                  <a:moveTo>
                    <a:pt x="7830" y="7703"/>
                  </a:moveTo>
                  <a:lnTo>
                    <a:pt x="0" y="7703"/>
                  </a:lnTo>
                  <a:lnTo>
                    <a:pt x="0" y="0"/>
                  </a:lnTo>
                  <a:lnTo>
                    <a:pt x="632" y="0"/>
                  </a:lnTo>
                  <a:lnTo>
                    <a:pt x="632" y="4272"/>
                  </a:lnTo>
                  <a:lnTo>
                    <a:pt x="4513" y="1449"/>
                  </a:lnTo>
                  <a:lnTo>
                    <a:pt x="5841" y="2017"/>
                  </a:lnTo>
                  <a:lnTo>
                    <a:pt x="7667" y="357"/>
                  </a:lnTo>
                  <a:lnTo>
                    <a:pt x="7305" y="0"/>
                  </a:lnTo>
                  <a:lnTo>
                    <a:pt x="8541" y="0"/>
                  </a:lnTo>
                  <a:lnTo>
                    <a:pt x="8541" y="1235"/>
                  </a:lnTo>
                  <a:lnTo>
                    <a:pt x="8116" y="806"/>
                  </a:lnTo>
                  <a:lnTo>
                    <a:pt x="5965" y="2756"/>
                  </a:lnTo>
                  <a:lnTo>
                    <a:pt x="4593" y="2172"/>
                  </a:lnTo>
                  <a:lnTo>
                    <a:pt x="632" y="5054"/>
                  </a:lnTo>
                  <a:lnTo>
                    <a:pt x="632" y="7072"/>
                  </a:lnTo>
                  <a:lnTo>
                    <a:pt x="1348" y="7072"/>
                  </a:lnTo>
                  <a:lnTo>
                    <a:pt x="1348" y="5289"/>
                  </a:lnTo>
                  <a:lnTo>
                    <a:pt x="1980" y="5289"/>
                  </a:lnTo>
                  <a:lnTo>
                    <a:pt x="1980" y="7072"/>
                  </a:lnTo>
                  <a:lnTo>
                    <a:pt x="2517" y="7072"/>
                  </a:lnTo>
                  <a:lnTo>
                    <a:pt x="2517" y="4558"/>
                  </a:lnTo>
                  <a:lnTo>
                    <a:pt x="3149" y="4558"/>
                  </a:lnTo>
                  <a:lnTo>
                    <a:pt x="3149" y="7072"/>
                  </a:lnTo>
                  <a:lnTo>
                    <a:pt x="3686" y="7072"/>
                  </a:lnTo>
                  <a:lnTo>
                    <a:pt x="3686" y="3824"/>
                  </a:lnTo>
                  <a:lnTo>
                    <a:pt x="4318" y="3824"/>
                  </a:lnTo>
                  <a:lnTo>
                    <a:pt x="4318" y="7072"/>
                  </a:lnTo>
                  <a:lnTo>
                    <a:pt x="4855" y="7072"/>
                  </a:lnTo>
                  <a:lnTo>
                    <a:pt x="4855" y="3458"/>
                  </a:lnTo>
                  <a:lnTo>
                    <a:pt x="5491" y="3458"/>
                  </a:lnTo>
                  <a:lnTo>
                    <a:pt x="5491" y="7072"/>
                  </a:lnTo>
                  <a:lnTo>
                    <a:pt x="6028" y="7072"/>
                  </a:lnTo>
                  <a:lnTo>
                    <a:pt x="6028" y="4193"/>
                  </a:lnTo>
                  <a:lnTo>
                    <a:pt x="6660" y="4193"/>
                  </a:lnTo>
                  <a:lnTo>
                    <a:pt x="6660" y="7072"/>
                  </a:lnTo>
                  <a:lnTo>
                    <a:pt x="7197" y="7072"/>
                  </a:lnTo>
                  <a:lnTo>
                    <a:pt x="7197" y="2728"/>
                  </a:lnTo>
                  <a:lnTo>
                    <a:pt x="7830" y="2728"/>
                  </a:lnTo>
                  <a:lnTo>
                    <a:pt x="7830" y="7703"/>
                  </a:lnTo>
                  <a:lnTo>
                    <a:pt x="7830" y="770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zh-CN" altLang="en-US"/>
            </a:p>
          </p:txBody>
        </p:sp>
        <p:sp>
          <p:nvSpPr>
            <p:cNvPr id="17" name="îŝḻiďe">
              <a:extLst>
                <a:ext uri="{FF2B5EF4-FFF2-40B4-BE49-F238E27FC236}">
                  <a16:creationId xmlns:a16="http://schemas.microsoft.com/office/drawing/2014/main" id="{AF60598D-B8E6-4618-9339-650B4E012694}"/>
                </a:ext>
              </a:extLst>
            </p:cNvPr>
            <p:cNvSpPr/>
            <p:nvPr/>
          </p:nvSpPr>
          <p:spPr bwMode="auto">
            <a:xfrm>
              <a:off x="6650543" y="2595084"/>
              <a:ext cx="473194" cy="472479"/>
            </a:xfrm>
            <a:custGeom>
              <a:avLst/>
              <a:gdLst>
                <a:gd name="connsiteX0" fmla="*/ 278522 w 607639"/>
                <a:gd name="connsiteY0" fmla="*/ 176978 h 606722"/>
                <a:gd name="connsiteX1" fmla="*/ 354380 w 607639"/>
                <a:gd name="connsiteY1" fmla="*/ 227538 h 606722"/>
                <a:gd name="connsiteX2" fmla="*/ 278522 w 607639"/>
                <a:gd name="connsiteY2" fmla="*/ 278098 h 606722"/>
                <a:gd name="connsiteX3" fmla="*/ 303775 w 607639"/>
                <a:gd name="connsiteY3" fmla="*/ 151691 h 606722"/>
                <a:gd name="connsiteX4" fmla="*/ 227842 w 607639"/>
                <a:gd name="connsiteY4" fmla="*/ 227503 h 606722"/>
                <a:gd name="connsiteX5" fmla="*/ 303775 w 607639"/>
                <a:gd name="connsiteY5" fmla="*/ 303315 h 606722"/>
                <a:gd name="connsiteX6" fmla="*/ 379797 w 607639"/>
                <a:gd name="connsiteY6" fmla="*/ 227503 h 606722"/>
                <a:gd name="connsiteX7" fmla="*/ 303775 w 607639"/>
                <a:gd name="connsiteY7" fmla="*/ 151691 h 606722"/>
                <a:gd name="connsiteX8" fmla="*/ 303775 w 607639"/>
                <a:gd name="connsiteY8" fmla="*/ 101120 h 606722"/>
                <a:gd name="connsiteX9" fmla="*/ 430449 w 607639"/>
                <a:gd name="connsiteY9" fmla="*/ 227503 h 606722"/>
                <a:gd name="connsiteX10" fmla="*/ 303775 w 607639"/>
                <a:gd name="connsiteY10" fmla="*/ 353886 h 606722"/>
                <a:gd name="connsiteX11" fmla="*/ 177190 w 607639"/>
                <a:gd name="connsiteY11" fmla="*/ 227503 h 606722"/>
                <a:gd name="connsiteX12" fmla="*/ 303775 w 607639"/>
                <a:gd name="connsiteY12" fmla="*/ 101120 h 606722"/>
                <a:gd name="connsiteX13" fmla="*/ 75921 w 607639"/>
                <a:gd name="connsiteY13" fmla="*/ 50568 h 606722"/>
                <a:gd name="connsiteX14" fmla="*/ 75921 w 607639"/>
                <a:gd name="connsiteY14" fmla="*/ 404452 h 606722"/>
                <a:gd name="connsiteX15" fmla="*/ 531629 w 607639"/>
                <a:gd name="connsiteY15" fmla="*/ 404452 h 606722"/>
                <a:gd name="connsiteX16" fmla="*/ 531629 w 607639"/>
                <a:gd name="connsiteY16" fmla="*/ 50568 h 606722"/>
                <a:gd name="connsiteX17" fmla="*/ 25277 w 607639"/>
                <a:gd name="connsiteY17" fmla="*/ 0 h 606722"/>
                <a:gd name="connsiteX18" fmla="*/ 582273 w 607639"/>
                <a:gd name="connsiteY18" fmla="*/ 0 h 606722"/>
                <a:gd name="connsiteX19" fmla="*/ 607639 w 607639"/>
                <a:gd name="connsiteY19" fmla="*/ 25239 h 606722"/>
                <a:gd name="connsiteX20" fmla="*/ 582273 w 607639"/>
                <a:gd name="connsiteY20" fmla="*/ 50568 h 606722"/>
                <a:gd name="connsiteX21" fmla="*/ 582273 w 607639"/>
                <a:gd name="connsiteY21" fmla="*/ 455019 h 606722"/>
                <a:gd name="connsiteX22" fmla="*/ 329141 w 607639"/>
                <a:gd name="connsiteY22" fmla="*/ 455019 h 606722"/>
                <a:gd name="connsiteX23" fmla="*/ 329141 w 607639"/>
                <a:gd name="connsiteY23" fmla="*/ 512341 h 606722"/>
                <a:gd name="connsiteX24" fmla="*/ 354419 w 607639"/>
                <a:gd name="connsiteY24" fmla="*/ 556155 h 606722"/>
                <a:gd name="connsiteX25" fmla="*/ 303775 w 607639"/>
                <a:gd name="connsiteY25" fmla="*/ 606722 h 606722"/>
                <a:gd name="connsiteX26" fmla="*/ 253131 w 607639"/>
                <a:gd name="connsiteY26" fmla="*/ 556155 h 606722"/>
                <a:gd name="connsiteX27" fmla="*/ 278497 w 607639"/>
                <a:gd name="connsiteY27" fmla="*/ 512341 h 606722"/>
                <a:gd name="connsiteX28" fmla="*/ 278497 w 607639"/>
                <a:gd name="connsiteY28" fmla="*/ 455019 h 606722"/>
                <a:gd name="connsiteX29" fmla="*/ 25277 w 607639"/>
                <a:gd name="connsiteY29" fmla="*/ 455019 h 606722"/>
                <a:gd name="connsiteX30" fmla="*/ 25277 w 607639"/>
                <a:gd name="connsiteY30" fmla="*/ 50568 h 606722"/>
                <a:gd name="connsiteX31" fmla="*/ 0 w 607639"/>
                <a:gd name="connsiteY31" fmla="*/ 25239 h 606722"/>
                <a:gd name="connsiteX32" fmla="*/ 25277 w 607639"/>
                <a:gd name="connsiteY32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7639" h="606722">
                  <a:moveTo>
                    <a:pt x="278522" y="176978"/>
                  </a:moveTo>
                  <a:lnTo>
                    <a:pt x="354380" y="227538"/>
                  </a:lnTo>
                  <a:lnTo>
                    <a:pt x="278522" y="278098"/>
                  </a:lnTo>
                  <a:close/>
                  <a:moveTo>
                    <a:pt x="303775" y="151691"/>
                  </a:moveTo>
                  <a:cubicBezTo>
                    <a:pt x="261847" y="151691"/>
                    <a:pt x="227842" y="185642"/>
                    <a:pt x="227842" y="227503"/>
                  </a:cubicBezTo>
                  <a:cubicBezTo>
                    <a:pt x="227842" y="269364"/>
                    <a:pt x="261847" y="303315"/>
                    <a:pt x="303775" y="303315"/>
                  </a:cubicBezTo>
                  <a:cubicBezTo>
                    <a:pt x="345792" y="303315"/>
                    <a:pt x="379797" y="269364"/>
                    <a:pt x="379797" y="227503"/>
                  </a:cubicBezTo>
                  <a:cubicBezTo>
                    <a:pt x="379797" y="185642"/>
                    <a:pt x="345792" y="151691"/>
                    <a:pt x="303775" y="151691"/>
                  </a:cubicBezTo>
                  <a:close/>
                  <a:moveTo>
                    <a:pt x="303775" y="101120"/>
                  </a:moveTo>
                  <a:cubicBezTo>
                    <a:pt x="373744" y="101120"/>
                    <a:pt x="430449" y="157735"/>
                    <a:pt x="430449" y="227503"/>
                  </a:cubicBezTo>
                  <a:cubicBezTo>
                    <a:pt x="430449" y="297271"/>
                    <a:pt x="373744" y="353886"/>
                    <a:pt x="303775" y="353886"/>
                  </a:cubicBezTo>
                  <a:cubicBezTo>
                    <a:pt x="233895" y="353886"/>
                    <a:pt x="177190" y="297271"/>
                    <a:pt x="177190" y="227503"/>
                  </a:cubicBezTo>
                  <a:cubicBezTo>
                    <a:pt x="177190" y="157735"/>
                    <a:pt x="233895" y="101120"/>
                    <a:pt x="303775" y="101120"/>
                  </a:cubicBezTo>
                  <a:close/>
                  <a:moveTo>
                    <a:pt x="75921" y="50568"/>
                  </a:moveTo>
                  <a:lnTo>
                    <a:pt x="75921" y="404452"/>
                  </a:lnTo>
                  <a:lnTo>
                    <a:pt x="531629" y="404452"/>
                  </a:lnTo>
                  <a:lnTo>
                    <a:pt x="531629" y="50568"/>
                  </a:lnTo>
                  <a:close/>
                  <a:moveTo>
                    <a:pt x="25277" y="0"/>
                  </a:moveTo>
                  <a:lnTo>
                    <a:pt x="582273" y="0"/>
                  </a:lnTo>
                  <a:cubicBezTo>
                    <a:pt x="596246" y="0"/>
                    <a:pt x="607639" y="11287"/>
                    <a:pt x="607639" y="25239"/>
                  </a:cubicBezTo>
                  <a:cubicBezTo>
                    <a:pt x="607639" y="39281"/>
                    <a:pt x="596246" y="50568"/>
                    <a:pt x="582273" y="50568"/>
                  </a:cubicBezTo>
                  <a:lnTo>
                    <a:pt x="582273" y="455019"/>
                  </a:lnTo>
                  <a:lnTo>
                    <a:pt x="329141" y="455019"/>
                  </a:lnTo>
                  <a:lnTo>
                    <a:pt x="329141" y="512341"/>
                  </a:lnTo>
                  <a:cubicBezTo>
                    <a:pt x="344272" y="521050"/>
                    <a:pt x="354419" y="537403"/>
                    <a:pt x="354419" y="556155"/>
                  </a:cubicBezTo>
                  <a:cubicBezTo>
                    <a:pt x="354419" y="584060"/>
                    <a:pt x="331812" y="606722"/>
                    <a:pt x="303775" y="606722"/>
                  </a:cubicBezTo>
                  <a:cubicBezTo>
                    <a:pt x="275827" y="606722"/>
                    <a:pt x="253131" y="584060"/>
                    <a:pt x="253131" y="556155"/>
                  </a:cubicBezTo>
                  <a:cubicBezTo>
                    <a:pt x="253131" y="537403"/>
                    <a:pt x="263367" y="521050"/>
                    <a:pt x="278497" y="512341"/>
                  </a:cubicBezTo>
                  <a:lnTo>
                    <a:pt x="278497" y="455019"/>
                  </a:lnTo>
                  <a:lnTo>
                    <a:pt x="25277" y="455019"/>
                  </a:lnTo>
                  <a:lnTo>
                    <a:pt x="25277" y="50568"/>
                  </a:lnTo>
                  <a:cubicBezTo>
                    <a:pt x="11304" y="50568"/>
                    <a:pt x="0" y="39281"/>
                    <a:pt x="0" y="25239"/>
                  </a:cubicBezTo>
                  <a:cubicBezTo>
                    <a:pt x="0" y="11287"/>
                    <a:pt x="11304" y="0"/>
                    <a:pt x="2527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52C52985-0C69-4E46-89CA-C4FBCC075DCC}"/>
                </a:ext>
              </a:extLst>
            </p:cNvPr>
            <p:cNvCxnSpPr/>
            <p:nvPr/>
          </p:nvCxnSpPr>
          <p:spPr>
            <a:xfrm>
              <a:off x="669925" y="3575129"/>
              <a:ext cx="2850555" cy="0"/>
            </a:xfrm>
            <a:prstGeom prst="line">
              <a:avLst/>
            </a:prstGeom>
            <a:ln w="3175">
              <a:solidFill>
                <a:schemeClr val="tx2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4303C957-6BA7-42AB-8911-DB5892AE0E4B}"/>
                </a:ext>
              </a:extLst>
            </p:cNvPr>
            <p:cNvCxnSpPr/>
            <p:nvPr/>
          </p:nvCxnSpPr>
          <p:spPr>
            <a:xfrm>
              <a:off x="8734996" y="3575129"/>
              <a:ext cx="2785492" cy="0"/>
            </a:xfrm>
            <a:prstGeom prst="line">
              <a:avLst/>
            </a:prstGeom>
            <a:ln w="3175">
              <a:solidFill>
                <a:schemeClr val="tx2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îs1ídé">
              <a:extLst>
                <a:ext uri="{FF2B5EF4-FFF2-40B4-BE49-F238E27FC236}">
                  <a16:creationId xmlns:a16="http://schemas.microsoft.com/office/drawing/2014/main" id="{C36094B2-4CC1-4A84-A867-55F2B3DC18AB}"/>
                </a:ext>
              </a:extLst>
            </p:cNvPr>
            <p:cNvSpPr txBox="1"/>
            <p:nvPr/>
          </p:nvSpPr>
          <p:spPr bwMode="auto">
            <a:xfrm>
              <a:off x="670299" y="1485709"/>
              <a:ext cx="296341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21" name="íṡḷíḋé">
              <a:extLst>
                <a:ext uri="{FF2B5EF4-FFF2-40B4-BE49-F238E27FC236}">
                  <a16:creationId xmlns:a16="http://schemas.microsoft.com/office/drawing/2014/main" id="{1C602CC1-F244-4A7A-ADC1-81F8330BCADE}"/>
                </a:ext>
              </a:extLst>
            </p:cNvPr>
            <p:cNvSpPr/>
            <p:nvPr/>
          </p:nvSpPr>
          <p:spPr bwMode="auto">
            <a:xfrm>
              <a:off x="670299" y="1927515"/>
              <a:ext cx="2963419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2" name="îṩḷíḍê">
              <a:extLst>
                <a:ext uri="{FF2B5EF4-FFF2-40B4-BE49-F238E27FC236}">
                  <a16:creationId xmlns:a16="http://schemas.microsoft.com/office/drawing/2014/main" id="{C9AA3305-C893-412C-B6E7-35B1FCA7AF15}"/>
                </a:ext>
              </a:extLst>
            </p:cNvPr>
            <p:cNvSpPr txBox="1"/>
            <p:nvPr/>
          </p:nvSpPr>
          <p:spPr bwMode="auto">
            <a:xfrm>
              <a:off x="8558284" y="1485709"/>
              <a:ext cx="296341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23" name="íś1iḋê">
              <a:extLst>
                <a:ext uri="{FF2B5EF4-FFF2-40B4-BE49-F238E27FC236}">
                  <a16:creationId xmlns:a16="http://schemas.microsoft.com/office/drawing/2014/main" id="{2A0DD325-7D83-4A1E-9831-7D211ABEBF09}"/>
                </a:ext>
              </a:extLst>
            </p:cNvPr>
            <p:cNvSpPr/>
            <p:nvPr/>
          </p:nvSpPr>
          <p:spPr bwMode="auto">
            <a:xfrm>
              <a:off x="8558284" y="1927515"/>
              <a:ext cx="2963419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4" name="îṩlîḋê">
              <a:extLst>
                <a:ext uri="{FF2B5EF4-FFF2-40B4-BE49-F238E27FC236}">
                  <a16:creationId xmlns:a16="http://schemas.microsoft.com/office/drawing/2014/main" id="{A60904BF-45D7-424C-9932-CF42373995BC}"/>
                </a:ext>
              </a:extLst>
            </p:cNvPr>
            <p:cNvSpPr txBox="1"/>
            <p:nvPr/>
          </p:nvSpPr>
          <p:spPr bwMode="auto">
            <a:xfrm>
              <a:off x="670299" y="4194643"/>
              <a:ext cx="296341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25" name="í$1ïḑê">
              <a:extLst>
                <a:ext uri="{FF2B5EF4-FFF2-40B4-BE49-F238E27FC236}">
                  <a16:creationId xmlns:a16="http://schemas.microsoft.com/office/drawing/2014/main" id="{BAE3825A-B696-4B94-B8AB-386B3D34400A}"/>
                </a:ext>
              </a:extLst>
            </p:cNvPr>
            <p:cNvSpPr/>
            <p:nvPr/>
          </p:nvSpPr>
          <p:spPr bwMode="auto">
            <a:xfrm>
              <a:off x="670299" y="4636449"/>
              <a:ext cx="2963419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6" name="íṡḷïḋé">
              <a:extLst>
                <a:ext uri="{FF2B5EF4-FFF2-40B4-BE49-F238E27FC236}">
                  <a16:creationId xmlns:a16="http://schemas.microsoft.com/office/drawing/2014/main" id="{C5A9D30A-B415-4C04-8819-88D16D3CE0BF}"/>
                </a:ext>
              </a:extLst>
            </p:cNvPr>
            <p:cNvSpPr txBox="1"/>
            <p:nvPr/>
          </p:nvSpPr>
          <p:spPr bwMode="auto">
            <a:xfrm>
              <a:off x="8558284" y="4194643"/>
              <a:ext cx="296341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27" name="íşlîḍe">
              <a:extLst>
                <a:ext uri="{FF2B5EF4-FFF2-40B4-BE49-F238E27FC236}">
                  <a16:creationId xmlns:a16="http://schemas.microsoft.com/office/drawing/2014/main" id="{2CDA70D6-985C-4108-B868-2A32AEAD8D47}"/>
                </a:ext>
              </a:extLst>
            </p:cNvPr>
            <p:cNvSpPr/>
            <p:nvPr/>
          </p:nvSpPr>
          <p:spPr bwMode="auto">
            <a:xfrm>
              <a:off x="8558284" y="4636449"/>
              <a:ext cx="2963419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4214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15AE65-3314-4EA7-A904-E24F75765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FB62493-D4B8-49A5-82B9-689F127CB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5560536-06A5-4EDA-9938-3AA03E0F7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17</a:t>
            </a:fld>
            <a:endParaRPr lang="zh-CN" altLang="en-US"/>
          </a:p>
        </p:txBody>
      </p:sp>
      <p:grpSp>
        <p:nvGrpSpPr>
          <p:cNvPr id="5" name="ced1fcfc-e600-4618-b80b-c301a1bfccd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3A2FF05-7108-4A96-B478-99828F0ADF0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55375" y="2250142"/>
            <a:ext cx="10881250" cy="3113859"/>
            <a:chOff x="655375" y="2250142"/>
            <a:chExt cx="10881250" cy="3113859"/>
          </a:xfrm>
        </p:grpSpPr>
        <p:grpSp>
          <p:nvGrpSpPr>
            <p:cNvPr id="6" name="îṡļiḍe">
              <a:extLst>
                <a:ext uri="{FF2B5EF4-FFF2-40B4-BE49-F238E27FC236}">
                  <a16:creationId xmlns:a16="http://schemas.microsoft.com/office/drawing/2014/main" id="{6D07F6D8-8C3D-4B98-BD3D-A53D2AB47CD3}"/>
                </a:ext>
              </a:extLst>
            </p:cNvPr>
            <p:cNvGrpSpPr/>
            <p:nvPr/>
          </p:nvGrpSpPr>
          <p:grpSpPr>
            <a:xfrm>
              <a:off x="655375" y="2250142"/>
              <a:ext cx="5710624" cy="2167912"/>
              <a:chOff x="655375" y="2489484"/>
              <a:chExt cx="5080157" cy="1928569"/>
            </a:xfrm>
          </p:grpSpPr>
          <p:sp>
            <p:nvSpPr>
              <p:cNvPr id="12" name="ísḻïde">
                <a:extLst>
                  <a:ext uri="{FF2B5EF4-FFF2-40B4-BE49-F238E27FC236}">
                    <a16:creationId xmlns:a16="http://schemas.microsoft.com/office/drawing/2014/main" id="{5731897B-BF59-4333-B45E-96A2EE3BAAF7}"/>
                  </a:ext>
                </a:extLst>
              </p:cNvPr>
              <p:cNvSpPr/>
              <p:nvPr/>
            </p:nvSpPr>
            <p:spPr>
              <a:xfrm>
                <a:off x="2231169" y="2489484"/>
                <a:ext cx="1928569" cy="1928569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rtlCol="0" anchor="ctr">
                <a:norm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tx1"/>
                    </a:solidFill>
                  </a:rPr>
                  <a:t>60%</a:t>
                </a:r>
                <a:endParaRPr lang="zh-CN" altLang="en-US" sz="3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îšľîďe">
                <a:extLst>
                  <a:ext uri="{FF2B5EF4-FFF2-40B4-BE49-F238E27FC236}">
                    <a16:creationId xmlns:a16="http://schemas.microsoft.com/office/drawing/2014/main" id="{7E850654-18B3-4391-8CA9-9614582A1264}"/>
                  </a:ext>
                </a:extLst>
              </p:cNvPr>
              <p:cNvSpPr/>
              <p:nvPr/>
            </p:nvSpPr>
            <p:spPr>
              <a:xfrm>
                <a:off x="3806963" y="2489484"/>
                <a:ext cx="1928569" cy="1928569"/>
              </a:xfrm>
              <a:prstGeom prst="ellipse">
                <a:avLst/>
              </a:pr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rtlCol="0" anchor="ctr">
                <a:normAutofit/>
              </a:bodyPr>
              <a:lstStyle/>
              <a:p>
                <a:pPr algn="ctr"/>
                <a:r>
                  <a:rPr lang="en-US" altLang="zh-CN" sz="3200" dirty="0"/>
                  <a:t>20%</a:t>
                </a:r>
                <a:endParaRPr lang="zh-CN" altLang="en-US" sz="3200" dirty="0"/>
              </a:p>
            </p:txBody>
          </p:sp>
          <p:sp>
            <p:nvSpPr>
              <p:cNvPr id="14" name="iSľiḋê">
                <a:extLst>
                  <a:ext uri="{FF2B5EF4-FFF2-40B4-BE49-F238E27FC236}">
                    <a16:creationId xmlns:a16="http://schemas.microsoft.com/office/drawing/2014/main" id="{62C84822-86EC-4315-9ADD-38F24BB18C5C}"/>
                  </a:ext>
                </a:extLst>
              </p:cNvPr>
              <p:cNvSpPr/>
              <p:nvPr/>
            </p:nvSpPr>
            <p:spPr>
              <a:xfrm>
                <a:off x="655375" y="2489484"/>
                <a:ext cx="1928569" cy="1928569"/>
              </a:xfrm>
              <a:prstGeom prst="ellipse">
                <a:avLst/>
              </a:pr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rtlCol="0" anchor="ctr">
                <a:normAutofit/>
              </a:bodyPr>
              <a:lstStyle/>
              <a:p>
                <a:pPr algn="ctr"/>
                <a:r>
                  <a:rPr lang="en-US" altLang="zh-CN" sz="3200" dirty="0"/>
                  <a:t>30%</a:t>
                </a:r>
                <a:endParaRPr lang="zh-CN" altLang="en-US" sz="3200" dirty="0"/>
              </a:p>
            </p:txBody>
          </p:sp>
        </p:grpSp>
        <p:sp>
          <p:nvSpPr>
            <p:cNvPr id="7" name="íṩḻïḍè">
              <a:extLst>
                <a:ext uri="{FF2B5EF4-FFF2-40B4-BE49-F238E27FC236}">
                  <a16:creationId xmlns:a16="http://schemas.microsoft.com/office/drawing/2014/main" id="{1447629E-CEA5-48B8-9F3D-E38402FD93B2}"/>
                </a:ext>
              </a:extLst>
            </p:cNvPr>
            <p:cNvSpPr txBox="1"/>
            <p:nvPr/>
          </p:nvSpPr>
          <p:spPr bwMode="auto">
            <a:xfrm>
              <a:off x="7131000" y="2799000"/>
              <a:ext cx="4405625" cy="4418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>
                  <a:solidFill>
                    <a:schemeClr val="bg1"/>
                  </a:solidFill>
                </a:rPr>
                <a:t>Text here</a:t>
              </a:r>
            </a:p>
          </p:txBody>
        </p:sp>
        <p:sp>
          <p:nvSpPr>
            <p:cNvPr id="8" name="ïṩ1ïde">
              <a:extLst>
                <a:ext uri="{FF2B5EF4-FFF2-40B4-BE49-F238E27FC236}">
                  <a16:creationId xmlns:a16="http://schemas.microsoft.com/office/drawing/2014/main" id="{F401A0A7-047E-448D-A8FF-36B4672116CD}"/>
                </a:ext>
              </a:extLst>
            </p:cNvPr>
            <p:cNvSpPr/>
            <p:nvPr/>
          </p:nvSpPr>
          <p:spPr bwMode="auto">
            <a:xfrm>
              <a:off x="7131000" y="3240806"/>
              <a:ext cx="4405625" cy="11772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Supporting text here. 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When you copy &amp; paste, choose "keep text only" option.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9" name="îṡľïḋê">
              <a:extLst>
                <a:ext uri="{FF2B5EF4-FFF2-40B4-BE49-F238E27FC236}">
                  <a16:creationId xmlns:a16="http://schemas.microsoft.com/office/drawing/2014/main" id="{105B6645-D415-497C-B183-5159E2593266}"/>
                </a:ext>
              </a:extLst>
            </p:cNvPr>
            <p:cNvSpPr/>
            <p:nvPr/>
          </p:nvSpPr>
          <p:spPr bwMode="auto">
            <a:xfrm>
              <a:off x="876173" y="4522951"/>
              <a:ext cx="1726316" cy="841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Supporting text here.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0" name="îśḷïḍé">
              <a:extLst>
                <a:ext uri="{FF2B5EF4-FFF2-40B4-BE49-F238E27FC236}">
                  <a16:creationId xmlns:a16="http://schemas.microsoft.com/office/drawing/2014/main" id="{7B39BDCC-C3B5-4A2B-AE47-DD7EB3BA26A0}"/>
                </a:ext>
              </a:extLst>
            </p:cNvPr>
            <p:cNvSpPr/>
            <p:nvPr/>
          </p:nvSpPr>
          <p:spPr bwMode="auto">
            <a:xfrm>
              <a:off x="2647529" y="4522951"/>
              <a:ext cx="1726316" cy="841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Supporting text here.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1" name="íŝľîḍé">
              <a:extLst>
                <a:ext uri="{FF2B5EF4-FFF2-40B4-BE49-F238E27FC236}">
                  <a16:creationId xmlns:a16="http://schemas.microsoft.com/office/drawing/2014/main" id="{6EFD7471-3359-4548-8BFE-EF36B1A55DC5}"/>
                </a:ext>
              </a:extLst>
            </p:cNvPr>
            <p:cNvSpPr/>
            <p:nvPr/>
          </p:nvSpPr>
          <p:spPr bwMode="auto">
            <a:xfrm>
              <a:off x="4418885" y="4522951"/>
              <a:ext cx="1726316" cy="841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Supporting text here.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……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47943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Section Header Here</a:t>
            </a:r>
            <a:endParaRPr lang="zh-CN" altLang="en-US" b="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Supporting text here.</a:t>
            </a:r>
          </a:p>
          <a:p>
            <a:pPr lvl="0">
              <a:lnSpc>
                <a:spcPct val="100000"/>
              </a:lnSpc>
            </a:pPr>
            <a:r>
              <a:rPr lang="en-US" altLang="zh-CN" dirty="0"/>
              <a:t>When you copy &amp; paste, choose "keep text only" option.</a:t>
            </a:r>
            <a:endParaRPr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6FF9D53-B1D2-4FA3-B6B6-9DDD86B7EE70}"/>
              </a:ext>
            </a:extLst>
          </p:cNvPr>
          <p:cNvGrpSpPr/>
          <p:nvPr/>
        </p:nvGrpSpPr>
        <p:grpSpPr>
          <a:xfrm>
            <a:off x="6166299" y="1270000"/>
            <a:ext cx="5239711" cy="930729"/>
            <a:chOff x="5992128" y="1028700"/>
            <a:chExt cx="5239711" cy="930729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074743E-F178-400E-BC22-E1E1A2B8684B}"/>
                </a:ext>
              </a:extLst>
            </p:cNvPr>
            <p:cNvGrpSpPr/>
            <p:nvPr/>
          </p:nvGrpSpPr>
          <p:grpSpPr>
            <a:xfrm>
              <a:off x="5992128" y="1143000"/>
              <a:ext cx="2438476" cy="788576"/>
              <a:chOff x="8388453" y="1130300"/>
              <a:chExt cx="2928835" cy="947152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F31996D-D111-4F78-AEE0-FF2D54C270C3}"/>
                  </a:ext>
                </a:extLst>
              </p:cNvPr>
              <p:cNvSpPr txBox="1"/>
              <p:nvPr/>
            </p:nvSpPr>
            <p:spPr>
              <a:xfrm>
                <a:off x="8388453" y="1677736"/>
                <a:ext cx="2928835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SUMMARY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D0235A0F-9718-4D51-9075-0A562E7064EB}"/>
                  </a:ext>
                </a:extLst>
              </p:cNvPr>
              <p:cNvSpPr txBox="1"/>
              <p:nvPr/>
            </p:nvSpPr>
            <p:spPr>
              <a:xfrm>
                <a:off x="8818188" y="1130300"/>
                <a:ext cx="2499100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ANNUAL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D2993E9-DBB1-4FAF-A5EA-625289FD1609}"/>
                </a:ext>
              </a:extLst>
            </p:cNvPr>
            <p:cNvSpPr txBox="1"/>
            <p:nvPr/>
          </p:nvSpPr>
          <p:spPr>
            <a:xfrm>
              <a:off x="8593968" y="1028700"/>
              <a:ext cx="2637871" cy="930729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pPr algn="r"/>
              <a:r>
                <a:rPr lang="en-US" altLang="zh-CN" b="1" kern="600" dirty="0">
                  <a:solidFill>
                    <a:srgbClr val="015978"/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rPr>
                <a:t>2018</a:t>
              </a:r>
              <a:endParaRPr lang="zh-CN" altLang="en-US" b="1" kern="600" dirty="0">
                <a:solidFill>
                  <a:srgbClr val="015978"/>
                </a:solidFill>
                <a:latin typeface="等线 Light" panose="020F0302020204030204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1128882" y="217287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9625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B1E4BB-2B1A-4F42-9D2C-615EBC026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9DFD158-F584-4D15-B205-953E8CABF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CC90E6-F78E-4E68-B874-0FA652BFC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19</a:t>
            </a:fld>
            <a:endParaRPr lang="zh-CN" altLang="en-US"/>
          </a:p>
        </p:txBody>
      </p:sp>
      <p:grpSp>
        <p:nvGrpSpPr>
          <p:cNvPr id="5" name="88b8af8b-55ad-497a-a7ad-d148a87c0b7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5BF61D6-EF66-41AF-8065-A0BD7F9A678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125537"/>
            <a:ext cx="10864413" cy="5032498"/>
            <a:chOff x="669925" y="1125537"/>
            <a:chExt cx="10864413" cy="5032498"/>
          </a:xfrm>
        </p:grpSpPr>
        <p:sp>
          <p:nvSpPr>
            <p:cNvPr id="6" name="íṡḷïḋé">
              <a:extLst>
                <a:ext uri="{FF2B5EF4-FFF2-40B4-BE49-F238E27FC236}">
                  <a16:creationId xmlns:a16="http://schemas.microsoft.com/office/drawing/2014/main" id="{A7124F5C-2D48-4B54-BD07-CF24926FE68F}"/>
                </a:ext>
              </a:extLst>
            </p:cNvPr>
            <p:cNvSpPr/>
            <p:nvPr/>
          </p:nvSpPr>
          <p:spPr bwMode="auto">
            <a:xfrm>
              <a:off x="669926" y="1125537"/>
              <a:ext cx="10864412" cy="2303463"/>
            </a:xfrm>
            <a:prstGeom prst="rect">
              <a:avLst/>
            </a:prstGeom>
            <a:blipFill>
              <a:blip r:embed="rId3"/>
              <a:stretch>
                <a:fillRect t="-107809" b="-106628"/>
              </a:stretch>
            </a:blipFill>
            <a:ln w="9525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ïšḷîḍè">
              <a:extLst>
                <a:ext uri="{FF2B5EF4-FFF2-40B4-BE49-F238E27FC236}">
                  <a16:creationId xmlns:a16="http://schemas.microsoft.com/office/drawing/2014/main" id="{60D1EEBE-97FD-463C-A486-CD5822A74804}"/>
                </a:ext>
              </a:extLst>
            </p:cNvPr>
            <p:cNvSpPr/>
            <p:nvPr/>
          </p:nvSpPr>
          <p:spPr bwMode="auto">
            <a:xfrm>
              <a:off x="669926" y="1125537"/>
              <a:ext cx="3969885" cy="230346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8" name="ïSļiḍè">
              <a:extLst>
                <a:ext uri="{FF2B5EF4-FFF2-40B4-BE49-F238E27FC236}">
                  <a16:creationId xmlns:a16="http://schemas.microsoft.com/office/drawing/2014/main" id="{45CD0C78-9CCA-4E0E-B605-652B58E5B4C0}"/>
                </a:ext>
              </a:extLst>
            </p:cNvPr>
            <p:cNvSpPr txBox="1"/>
            <p:nvPr/>
          </p:nvSpPr>
          <p:spPr>
            <a:xfrm>
              <a:off x="670968" y="1579600"/>
              <a:ext cx="3969123" cy="139533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70000" lnSpcReduction="20000"/>
            </a:bodyPr>
            <a:lstStyle/>
            <a:p>
              <a:pPr>
                <a:lnSpc>
                  <a:spcPct val="170000"/>
                </a:lnSpc>
              </a:pPr>
              <a:r>
                <a:rPr lang="en-US" altLang="zh-CN" sz="1400" dirty="0">
                  <a:solidFill>
                    <a:schemeClr val="bg1"/>
                  </a:solidFill>
                </a:rPr>
                <a:t>Unified fonts make reading more fluent.</a:t>
              </a:r>
            </a:p>
            <a:p>
              <a:pPr>
                <a:lnSpc>
                  <a:spcPct val="170000"/>
                </a:lnSpc>
              </a:pPr>
              <a:r>
                <a:rPr lang="en-US" altLang="zh-CN" sz="1700" b="1" dirty="0">
                  <a:solidFill>
                    <a:schemeClr val="bg1"/>
                  </a:solidFill>
                </a:rPr>
                <a:t>Theme color makes PPT more convenient to change.</a:t>
              </a:r>
            </a:p>
            <a:p>
              <a:pPr>
                <a:lnSpc>
                  <a:spcPct val="170000"/>
                </a:lnSpc>
              </a:pPr>
              <a:r>
                <a:rPr lang="en-US" altLang="zh-CN" sz="1400" dirty="0">
                  <a:solidFill>
                    <a:schemeClr val="bg1"/>
                  </a:solidFill>
                </a:rPr>
                <a:t>Adjust the spacing to adapt to Chinese typesetting, use the reference line in PPT.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iŝļïḋé">
              <a:extLst>
                <a:ext uri="{FF2B5EF4-FFF2-40B4-BE49-F238E27FC236}">
                  <a16:creationId xmlns:a16="http://schemas.microsoft.com/office/drawing/2014/main" id="{2984BFAF-261D-4EC2-80A9-500C60CCDDEB}"/>
                </a:ext>
              </a:extLst>
            </p:cNvPr>
            <p:cNvSpPr/>
            <p:nvPr/>
          </p:nvSpPr>
          <p:spPr bwMode="auto">
            <a:xfrm>
              <a:off x="669925" y="3968663"/>
              <a:ext cx="2906076" cy="1395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endParaRPr lang="en-US" altLang="zh-CN" sz="800" dirty="0"/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You can use the icon library in </a:t>
              </a:r>
              <a:r>
                <a:rPr lang="en-US" altLang="zh-CN" sz="800" dirty="0" err="1"/>
                <a:t>iSlide</a:t>
              </a:r>
              <a:r>
                <a:rPr lang="en-US" altLang="zh-CN" sz="800" dirty="0"/>
                <a:t>  (www.islide.cc) to filter and replace existing icon elements with one click.</a:t>
              </a:r>
            </a:p>
          </p:txBody>
        </p:sp>
        <p:sp>
          <p:nvSpPr>
            <p:cNvPr id="10" name="íṡḷïḑè">
              <a:extLst>
                <a:ext uri="{FF2B5EF4-FFF2-40B4-BE49-F238E27FC236}">
                  <a16:creationId xmlns:a16="http://schemas.microsoft.com/office/drawing/2014/main" id="{8CA6093C-BB1B-45B5-BBD7-7B5F2D298708}"/>
                </a:ext>
              </a:extLst>
            </p:cNvPr>
            <p:cNvSpPr txBox="1"/>
            <p:nvPr/>
          </p:nvSpPr>
          <p:spPr bwMode="auto">
            <a:xfrm>
              <a:off x="669925" y="3549428"/>
              <a:ext cx="2906076" cy="419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b="1" dirty="0">
                  <a:solidFill>
                    <a:schemeClr val="accent3"/>
                  </a:solidFill>
                </a:rPr>
                <a:t>Text here</a:t>
              </a:r>
            </a:p>
          </p:txBody>
        </p:sp>
        <p:sp>
          <p:nvSpPr>
            <p:cNvPr id="11" name="íṩlïḓé" title="ry6MHxwOH8WsTKLSa514qPVJnvhhWFnRDjZGIbRZNsFBp">
              <a:extLst>
                <a:ext uri="{FF2B5EF4-FFF2-40B4-BE49-F238E27FC236}">
                  <a16:creationId xmlns:a16="http://schemas.microsoft.com/office/drawing/2014/main" id="{3D7F3A2F-84B6-48E9-A185-56ED3AB6F2A3}"/>
                </a:ext>
              </a:extLst>
            </p:cNvPr>
            <p:cNvSpPr/>
            <p:nvPr/>
          </p:nvSpPr>
          <p:spPr bwMode="auto">
            <a:xfrm>
              <a:off x="757963" y="5495827"/>
              <a:ext cx="942376" cy="662208"/>
            </a:xfrm>
            <a:custGeom>
              <a:avLst/>
              <a:gdLst>
                <a:gd name="connsiteX0" fmla="*/ 450100 w 607639"/>
                <a:gd name="connsiteY0" fmla="*/ 313203 h 426991"/>
                <a:gd name="connsiteX1" fmla="*/ 450100 w 607639"/>
                <a:gd name="connsiteY1" fmla="*/ 403167 h 426991"/>
                <a:gd name="connsiteX2" fmla="*/ 585744 w 607639"/>
                <a:gd name="connsiteY2" fmla="*/ 403167 h 426991"/>
                <a:gd name="connsiteX3" fmla="*/ 586100 w 607639"/>
                <a:gd name="connsiteY3" fmla="*/ 313203 h 426991"/>
                <a:gd name="connsiteX4" fmla="*/ 530294 w 607639"/>
                <a:gd name="connsiteY4" fmla="*/ 313203 h 426991"/>
                <a:gd name="connsiteX5" fmla="*/ 530116 w 607639"/>
                <a:gd name="connsiteY5" fmla="*/ 313203 h 426991"/>
                <a:gd name="connsiteX6" fmla="*/ 529760 w 607639"/>
                <a:gd name="connsiteY6" fmla="*/ 313203 h 426991"/>
                <a:gd name="connsiteX7" fmla="*/ 450901 w 607639"/>
                <a:gd name="connsiteY7" fmla="*/ 313203 h 426991"/>
                <a:gd name="connsiteX8" fmla="*/ 236309 w 607639"/>
                <a:gd name="connsiteY8" fmla="*/ 313203 h 426991"/>
                <a:gd name="connsiteX9" fmla="*/ 236309 w 607639"/>
                <a:gd name="connsiteY9" fmla="*/ 403167 h 426991"/>
                <a:gd name="connsiteX10" fmla="*/ 371953 w 607639"/>
                <a:gd name="connsiteY10" fmla="*/ 403167 h 426991"/>
                <a:gd name="connsiteX11" fmla="*/ 372754 w 607639"/>
                <a:gd name="connsiteY11" fmla="*/ 313203 h 426991"/>
                <a:gd name="connsiteX12" fmla="*/ 237110 w 607639"/>
                <a:gd name="connsiteY12" fmla="*/ 313203 h 426991"/>
                <a:gd name="connsiteX13" fmla="*/ 22519 w 607639"/>
                <a:gd name="connsiteY13" fmla="*/ 313203 h 426991"/>
                <a:gd name="connsiteX14" fmla="*/ 22519 w 607639"/>
                <a:gd name="connsiteY14" fmla="*/ 403167 h 426991"/>
                <a:gd name="connsiteX15" fmla="*/ 158163 w 607639"/>
                <a:gd name="connsiteY15" fmla="*/ 403167 h 426991"/>
                <a:gd name="connsiteX16" fmla="*/ 158964 w 607639"/>
                <a:gd name="connsiteY16" fmla="*/ 313203 h 426991"/>
                <a:gd name="connsiteX17" fmla="*/ 91498 w 607639"/>
                <a:gd name="connsiteY17" fmla="*/ 313203 h 426991"/>
                <a:gd name="connsiteX18" fmla="*/ 91231 w 607639"/>
                <a:gd name="connsiteY18" fmla="*/ 313203 h 426991"/>
                <a:gd name="connsiteX19" fmla="*/ 90964 w 607639"/>
                <a:gd name="connsiteY19" fmla="*/ 313203 h 426991"/>
                <a:gd name="connsiteX20" fmla="*/ 23320 w 607639"/>
                <a:gd name="connsiteY20" fmla="*/ 313203 h 426991"/>
                <a:gd name="connsiteX21" fmla="*/ 91409 w 607639"/>
                <a:gd name="connsiteY21" fmla="*/ 224751 h 426991"/>
                <a:gd name="connsiteX22" fmla="*/ 530294 w 607639"/>
                <a:gd name="connsiteY22" fmla="*/ 224751 h 426991"/>
                <a:gd name="connsiteX23" fmla="*/ 540084 w 607639"/>
                <a:gd name="connsiteY23" fmla="*/ 234530 h 426991"/>
                <a:gd name="connsiteX24" fmla="*/ 540084 w 607639"/>
                <a:gd name="connsiteY24" fmla="*/ 292135 h 426991"/>
                <a:gd name="connsiteX25" fmla="*/ 586456 w 607639"/>
                <a:gd name="connsiteY25" fmla="*/ 292135 h 426991"/>
                <a:gd name="connsiteX26" fmla="*/ 607639 w 607639"/>
                <a:gd name="connsiteY26" fmla="*/ 313203 h 426991"/>
                <a:gd name="connsiteX27" fmla="*/ 607639 w 607639"/>
                <a:gd name="connsiteY27" fmla="*/ 403167 h 426991"/>
                <a:gd name="connsiteX28" fmla="*/ 586456 w 607639"/>
                <a:gd name="connsiteY28" fmla="*/ 426991 h 426991"/>
                <a:gd name="connsiteX29" fmla="*/ 451524 w 607639"/>
                <a:gd name="connsiteY29" fmla="*/ 426991 h 426991"/>
                <a:gd name="connsiteX30" fmla="*/ 427582 w 607639"/>
                <a:gd name="connsiteY30" fmla="*/ 403167 h 426991"/>
                <a:gd name="connsiteX31" fmla="*/ 427582 w 607639"/>
                <a:gd name="connsiteY31" fmla="*/ 313203 h 426991"/>
                <a:gd name="connsiteX32" fmla="*/ 451524 w 607639"/>
                <a:gd name="connsiteY32" fmla="*/ 292135 h 426991"/>
                <a:gd name="connsiteX33" fmla="*/ 517566 w 607639"/>
                <a:gd name="connsiteY33" fmla="*/ 292135 h 426991"/>
                <a:gd name="connsiteX34" fmla="*/ 517566 w 607639"/>
                <a:gd name="connsiteY34" fmla="*/ 247242 h 426991"/>
                <a:gd name="connsiteX35" fmla="*/ 315079 w 607639"/>
                <a:gd name="connsiteY35" fmla="*/ 247242 h 426991"/>
                <a:gd name="connsiteX36" fmla="*/ 315079 w 607639"/>
                <a:gd name="connsiteY36" fmla="*/ 292135 h 426991"/>
                <a:gd name="connsiteX37" fmla="*/ 372665 w 607639"/>
                <a:gd name="connsiteY37" fmla="*/ 292135 h 426991"/>
                <a:gd name="connsiteX38" fmla="*/ 393849 w 607639"/>
                <a:gd name="connsiteY38" fmla="*/ 313203 h 426991"/>
                <a:gd name="connsiteX39" fmla="*/ 393849 w 607639"/>
                <a:gd name="connsiteY39" fmla="*/ 403167 h 426991"/>
                <a:gd name="connsiteX40" fmla="*/ 372665 w 607639"/>
                <a:gd name="connsiteY40" fmla="*/ 426991 h 426991"/>
                <a:gd name="connsiteX41" fmla="*/ 237733 w 607639"/>
                <a:gd name="connsiteY41" fmla="*/ 426991 h 426991"/>
                <a:gd name="connsiteX42" fmla="*/ 213791 w 607639"/>
                <a:gd name="connsiteY42" fmla="*/ 403167 h 426991"/>
                <a:gd name="connsiteX43" fmla="*/ 213791 w 607639"/>
                <a:gd name="connsiteY43" fmla="*/ 313203 h 426991"/>
                <a:gd name="connsiteX44" fmla="*/ 237733 w 607639"/>
                <a:gd name="connsiteY44" fmla="*/ 292135 h 426991"/>
                <a:gd name="connsiteX45" fmla="*/ 292561 w 607639"/>
                <a:gd name="connsiteY45" fmla="*/ 292135 h 426991"/>
                <a:gd name="connsiteX46" fmla="*/ 292561 w 607639"/>
                <a:gd name="connsiteY46" fmla="*/ 247242 h 426991"/>
                <a:gd name="connsiteX47" fmla="*/ 101288 w 607639"/>
                <a:gd name="connsiteY47" fmla="*/ 247242 h 426991"/>
                <a:gd name="connsiteX48" fmla="*/ 101288 w 607639"/>
                <a:gd name="connsiteY48" fmla="*/ 292135 h 426991"/>
                <a:gd name="connsiteX49" fmla="*/ 158875 w 607639"/>
                <a:gd name="connsiteY49" fmla="*/ 292135 h 426991"/>
                <a:gd name="connsiteX50" fmla="*/ 180058 w 607639"/>
                <a:gd name="connsiteY50" fmla="*/ 313203 h 426991"/>
                <a:gd name="connsiteX51" fmla="*/ 180058 w 607639"/>
                <a:gd name="connsiteY51" fmla="*/ 403167 h 426991"/>
                <a:gd name="connsiteX52" fmla="*/ 158875 w 607639"/>
                <a:gd name="connsiteY52" fmla="*/ 426991 h 426991"/>
                <a:gd name="connsiteX53" fmla="*/ 24032 w 607639"/>
                <a:gd name="connsiteY53" fmla="*/ 426991 h 426991"/>
                <a:gd name="connsiteX54" fmla="*/ 0 w 607639"/>
                <a:gd name="connsiteY54" fmla="*/ 403167 h 426991"/>
                <a:gd name="connsiteX55" fmla="*/ 0 w 607639"/>
                <a:gd name="connsiteY55" fmla="*/ 313203 h 426991"/>
                <a:gd name="connsiteX56" fmla="*/ 24032 w 607639"/>
                <a:gd name="connsiteY56" fmla="*/ 292135 h 426991"/>
                <a:gd name="connsiteX57" fmla="*/ 78770 w 607639"/>
                <a:gd name="connsiteY57" fmla="*/ 292135 h 426991"/>
                <a:gd name="connsiteX58" fmla="*/ 78770 w 607639"/>
                <a:gd name="connsiteY58" fmla="*/ 234530 h 426991"/>
                <a:gd name="connsiteX59" fmla="*/ 91409 w 607639"/>
                <a:gd name="connsiteY59" fmla="*/ 224751 h 426991"/>
                <a:gd name="connsiteX60" fmla="*/ 236326 w 607639"/>
                <a:gd name="connsiteY60" fmla="*/ 21066 h 426991"/>
                <a:gd name="connsiteX61" fmla="*/ 236326 w 607639"/>
                <a:gd name="connsiteY61" fmla="*/ 111021 h 426991"/>
                <a:gd name="connsiteX62" fmla="*/ 371758 w 607639"/>
                <a:gd name="connsiteY62" fmla="*/ 111021 h 426991"/>
                <a:gd name="connsiteX63" fmla="*/ 372380 w 607639"/>
                <a:gd name="connsiteY63" fmla="*/ 21066 h 426991"/>
                <a:gd name="connsiteX64" fmla="*/ 237127 w 607639"/>
                <a:gd name="connsiteY64" fmla="*/ 21066 h 426991"/>
                <a:gd name="connsiteX65" fmla="*/ 237750 w 607639"/>
                <a:gd name="connsiteY65" fmla="*/ 0 h 426991"/>
                <a:gd name="connsiteX66" fmla="*/ 372647 w 607639"/>
                <a:gd name="connsiteY66" fmla="*/ 0 h 426991"/>
                <a:gd name="connsiteX67" fmla="*/ 393825 w 607639"/>
                <a:gd name="connsiteY67" fmla="*/ 21066 h 426991"/>
                <a:gd name="connsiteX68" fmla="*/ 393825 w 607639"/>
                <a:gd name="connsiteY68" fmla="*/ 111021 h 426991"/>
                <a:gd name="connsiteX69" fmla="*/ 372647 w 607639"/>
                <a:gd name="connsiteY69" fmla="*/ 134843 h 426991"/>
                <a:gd name="connsiteX70" fmla="*/ 315076 w 607639"/>
                <a:gd name="connsiteY70" fmla="*/ 134843 h 426991"/>
                <a:gd name="connsiteX71" fmla="*/ 315076 w 607639"/>
                <a:gd name="connsiteY71" fmla="*/ 191020 h 426991"/>
                <a:gd name="connsiteX72" fmla="*/ 292563 w 607639"/>
                <a:gd name="connsiteY72" fmla="*/ 191020 h 426991"/>
                <a:gd name="connsiteX73" fmla="*/ 292563 w 607639"/>
                <a:gd name="connsiteY73" fmla="*/ 134843 h 426991"/>
                <a:gd name="connsiteX74" fmla="*/ 237750 w 607639"/>
                <a:gd name="connsiteY74" fmla="*/ 134843 h 426991"/>
                <a:gd name="connsiteX75" fmla="*/ 213813 w 607639"/>
                <a:gd name="connsiteY75" fmla="*/ 111021 h 426991"/>
                <a:gd name="connsiteX76" fmla="*/ 213813 w 607639"/>
                <a:gd name="connsiteY76" fmla="*/ 21066 h 426991"/>
                <a:gd name="connsiteX77" fmla="*/ 237750 w 607639"/>
                <a:gd name="connsiteY77" fmla="*/ 0 h 42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607639" h="426991">
                  <a:moveTo>
                    <a:pt x="450100" y="313203"/>
                  </a:moveTo>
                  <a:lnTo>
                    <a:pt x="450100" y="403167"/>
                  </a:lnTo>
                  <a:lnTo>
                    <a:pt x="585744" y="403167"/>
                  </a:lnTo>
                  <a:lnTo>
                    <a:pt x="586100" y="313203"/>
                  </a:lnTo>
                  <a:lnTo>
                    <a:pt x="530294" y="313203"/>
                  </a:lnTo>
                  <a:cubicBezTo>
                    <a:pt x="530294" y="313203"/>
                    <a:pt x="530116" y="313203"/>
                    <a:pt x="530116" y="313203"/>
                  </a:cubicBezTo>
                  <a:cubicBezTo>
                    <a:pt x="530027" y="313203"/>
                    <a:pt x="529849" y="313203"/>
                    <a:pt x="529760" y="313203"/>
                  </a:cubicBezTo>
                  <a:lnTo>
                    <a:pt x="450901" y="313203"/>
                  </a:lnTo>
                  <a:close/>
                  <a:moveTo>
                    <a:pt x="236309" y="313203"/>
                  </a:moveTo>
                  <a:lnTo>
                    <a:pt x="236309" y="403167"/>
                  </a:lnTo>
                  <a:lnTo>
                    <a:pt x="371953" y="403167"/>
                  </a:lnTo>
                  <a:lnTo>
                    <a:pt x="372754" y="313203"/>
                  </a:lnTo>
                  <a:lnTo>
                    <a:pt x="237110" y="313203"/>
                  </a:lnTo>
                  <a:close/>
                  <a:moveTo>
                    <a:pt x="22519" y="313203"/>
                  </a:moveTo>
                  <a:lnTo>
                    <a:pt x="22519" y="403167"/>
                  </a:lnTo>
                  <a:lnTo>
                    <a:pt x="158163" y="403167"/>
                  </a:lnTo>
                  <a:lnTo>
                    <a:pt x="158964" y="313203"/>
                  </a:lnTo>
                  <a:lnTo>
                    <a:pt x="91498" y="313203"/>
                  </a:lnTo>
                  <a:cubicBezTo>
                    <a:pt x="91409" y="313203"/>
                    <a:pt x="91320" y="313203"/>
                    <a:pt x="91231" y="313203"/>
                  </a:cubicBezTo>
                  <a:cubicBezTo>
                    <a:pt x="91231" y="313203"/>
                    <a:pt x="90964" y="313203"/>
                    <a:pt x="90964" y="313203"/>
                  </a:cubicBezTo>
                  <a:lnTo>
                    <a:pt x="23320" y="313203"/>
                  </a:lnTo>
                  <a:close/>
                  <a:moveTo>
                    <a:pt x="91409" y="224751"/>
                  </a:moveTo>
                  <a:lnTo>
                    <a:pt x="530294" y="224751"/>
                  </a:lnTo>
                  <a:cubicBezTo>
                    <a:pt x="536435" y="224751"/>
                    <a:pt x="540084" y="228396"/>
                    <a:pt x="540084" y="234530"/>
                  </a:cubicBezTo>
                  <a:lnTo>
                    <a:pt x="540084" y="292135"/>
                  </a:lnTo>
                  <a:lnTo>
                    <a:pt x="586456" y="292135"/>
                  </a:lnTo>
                  <a:cubicBezTo>
                    <a:pt x="598917" y="292135"/>
                    <a:pt x="607639" y="300847"/>
                    <a:pt x="607639" y="313203"/>
                  </a:cubicBezTo>
                  <a:lnTo>
                    <a:pt x="607639" y="403167"/>
                  </a:lnTo>
                  <a:cubicBezTo>
                    <a:pt x="607639" y="415524"/>
                    <a:pt x="598917" y="426991"/>
                    <a:pt x="586456" y="426991"/>
                  </a:cubicBezTo>
                  <a:lnTo>
                    <a:pt x="451524" y="426991"/>
                  </a:lnTo>
                  <a:cubicBezTo>
                    <a:pt x="439152" y="426991"/>
                    <a:pt x="427582" y="415524"/>
                    <a:pt x="427582" y="403167"/>
                  </a:cubicBezTo>
                  <a:lnTo>
                    <a:pt x="427582" y="313203"/>
                  </a:lnTo>
                  <a:cubicBezTo>
                    <a:pt x="427582" y="300847"/>
                    <a:pt x="439152" y="292135"/>
                    <a:pt x="451524" y="292135"/>
                  </a:cubicBezTo>
                  <a:lnTo>
                    <a:pt x="517566" y="292135"/>
                  </a:lnTo>
                  <a:lnTo>
                    <a:pt x="517566" y="247242"/>
                  </a:lnTo>
                  <a:lnTo>
                    <a:pt x="315079" y="247242"/>
                  </a:lnTo>
                  <a:lnTo>
                    <a:pt x="315079" y="292135"/>
                  </a:lnTo>
                  <a:lnTo>
                    <a:pt x="372665" y="292135"/>
                  </a:lnTo>
                  <a:cubicBezTo>
                    <a:pt x="385126" y="292135"/>
                    <a:pt x="393849" y="300847"/>
                    <a:pt x="393849" y="313203"/>
                  </a:cubicBezTo>
                  <a:lnTo>
                    <a:pt x="393849" y="403167"/>
                  </a:lnTo>
                  <a:cubicBezTo>
                    <a:pt x="393849" y="415524"/>
                    <a:pt x="385126" y="426991"/>
                    <a:pt x="372665" y="426991"/>
                  </a:cubicBezTo>
                  <a:lnTo>
                    <a:pt x="237733" y="426991"/>
                  </a:lnTo>
                  <a:cubicBezTo>
                    <a:pt x="225362" y="426991"/>
                    <a:pt x="213791" y="415524"/>
                    <a:pt x="213791" y="403167"/>
                  </a:cubicBezTo>
                  <a:lnTo>
                    <a:pt x="213791" y="313203"/>
                  </a:lnTo>
                  <a:cubicBezTo>
                    <a:pt x="213791" y="300847"/>
                    <a:pt x="225362" y="292135"/>
                    <a:pt x="237733" y="292135"/>
                  </a:cubicBezTo>
                  <a:lnTo>
                    <a:pt x="292561" y="292135"/>
                  </a:lnTo>
                  <a:lnTo>
                    <a:pt x="292561" y="247242"/>
                  </a:lnTo>
                  <a:lnTo>
                    <a:pt x="101288" y="247242"/>
                  </a:lnTo>
                  <a:lnTo>
                    <a:pt x="101288" y="292135"/>
                  </a:lnTo>
                  <a:lnTo>
                    <a:pt x="158875" y="292135"/>
                  </a:lnTo>
                  <a:cubicBezTo>
                    <a:pt x="171335" y="292135"/>
                    <a:pt x="180058" y="300847"/>
                    <a:pt x="180058" y="313203"/>
                  </a:cubicBezTo>
                  <a:lnTo>
                    <a:pt x="180058" y="403167"/>
                  </a:lnTo>
                  <a:cubicBezTo>
                    <a:pt x="180058" y="415524"/>
                    <a:pt x="171335" y="426991"/>
                    <a:pt x="158875" y="426991"/>
                  </a:cubicBezTo>
                  <a:lnTo>
                    <a:pt x="24032" y="426991"/>
                  </a:lnTo>
                  <a:cubicBezTo>
                    <a:pt x="11571" y="426991"/>
                    <a:pt x="0" y="415524"/>
                    <a:pt x="0" y="403167"/>
                  </a:cubicBezTo>
                  <a:lnTo>
                    <a:pt x="0" y="313203"/>
                  </a:lnTo>
                  <a:cubicBezTo>
                    <a:pt x="0" y="300847"/>
                    <a:pt x="11571" y="292135"/>
                    <a:pt x="24032" y="292135"/>
                  </a:cubicBezTo>
                  <a:lnTo>
                    <a:pt x="78770" y="292135"/>
                  </a:lnTo>
                  <a:lnTo>
                    <a:pt x="78770" y="234530"/>
                  </a:lnTo>
                  <a:cubicBezTo>
                    <a:pt x="78770" y="228396"/>
                    <a:pt x="85178" y="224751"/>
                    <a:pt x="91409" y="224751"/>
                  </a:cubicBezTo>
                  <a:close/>
                  <a:moveTo>
                    <a:pt x="236326" y="21066"/>
                  </a:moveTo>
                  <a:lnTo>
                    <a:pt x="236326" y="111021"/>
                  </a:lnTo>
                  <a:lnTo>
                    <a:pt x="371758" y="111021"/>
                  </a:lnTo>
                  <a:lnTo>
                    <a:pt x="372380" y="21066"/>
                  </a:lnTo>
                  <a:lnTo>
                    <a:pt x="237127" y="21066"/>
                  </a:lnTo>
                  <a:close/>
                  <a:moveTo>
                    <a:pt x="237750" y="0"/>
                  </a:moveTo>
                  <a:lnTo>
                    <a:pt x="372647" y="0"/>
                  </a:lnTo>
                  <a:cubicBezTo>
                    <a:pt x="385105" y="0"/>
                    <a:pt x="393825" y="8711"/>
                    <a:pt x="393825" y="21066"/>
                  </a:cubicBezTo>
                  <a:lnTo>
                    <a:pt x="393825" y="111021"/>
                  </a:lnTo>
                  <a:cubicBezTo>
                    <a:pt x="393825" y="123376"/>
                    <a:pt x="385105" y="134843"/>
                    <a:pt x="372647" y="134843"/>
                  </a:cubicBezTo>
                  <a:lnTo>
                    <a:pt x="315076" y="134843"/>
                  </a:lnTo>
                  <a:lnTo>
                    <a:pt x="315076" y="191020"/>
                  </a:lnTo>
                  <a:lnTo>
                    <a:pt x="292563" y="191020"/>
                  </a:lnTo>
                  <a:lnTo>
                    <a:pt x="292563" y="134843"/>
                  </a:lnTo>
                  <a:lnTo>
                    <a:pt x="237750" y="134843"/>
                  </a:lnTo>
                  <a:cubicBezTo>
                    <a:pt x="225381" y="134843"/>
                    <a:pt x="213813" y="123376"/>
                    <a:pt x="213813" y="111021"/>
                  </a:cubicBezTo>
                  <a:lnTo>
                    <a:pt x="213813" y="21066"/>
                  </a:lnTo>
                  <a:cubicBezTo>
                    <a:pt x="213813" y="8711"/>
                    <a:pt x="225381" y="0"/>
                    <a:pt x="237750" y="0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íṩḷïḓè">
              <a:extLst>
                <a:ext uri="{FF2B5EF4-FFF2-40B4-BE49-F238E27FC236}">
                  <a16:creationId xmlns:a16="http://schemas.microsoft.com/office/drawing/2014/main" id="{1FF715B2-9E05-447B-8642-40F5DE88BBE7}"/>
                </a:ext>
              </a:extLst>
            </p:cNvPr>
            <p:cNvSpPr/>
            <p:nvPr/>
          </p:nvSpPr>
          <p:spPr bwMode="auto">
            <a:xfrm>
              <a:off x="4640091" y="3968663"/>
              <a:ext cx="2906076" cy="1395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endParaRPr lang="en-US" altLang="zh-CN" sz="800" dirty="0"/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You can use the icon library in </a:t>
              </a:r>
              <a:r>
                <a:rPr lang="en-US" altLang="zh-CN" sz="800" dirty="0" err="1"/>
                <a:t>iSlide</a:t>
              </a:r>
              <a:r>
                <a:rPr lang="en-US" altLang="zh-CN" sz="800" dirty="0"/>
                <a:t>  (www.islide.cc) to filter and replace existing icon elements with one click.</a:t>
              </a:r>
            </a:p>
          </p:txBody>
        </p:sp>
        <p:sp>
          <p:nvSpPr>
            <p:cNvPr id="13" name="ís1iďe">
              <a:extLst>
                <a:ext uri="{FF2B5EF4-FFF2-40B4-BE49-F238E27FC236}">
                  <a16:creationId xmlns:a16="http://schemas.microsoft.com/office/drawing/2014/main" id="{BB50A00B-98D8-4570-AE93-E91D3BF12306}"/>
                </a:ext>
              </a:extLst>
            </p:cNvPr>
            <p:cNvSpPr txBox="1"/>
            <p:nvPr/>
          </p:nvSpPr>
          <p:spPr bwMode="auto">
            <a:xfrm>
              <a:off x="4640091" y="3549428"/>
              <a:ext cx="2906076" cy="419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b="1" dirty="0">
                  <a:solidFill>
                    <a:schemeClr val="accent1"/>
                  </a:solidFill>
                </a:rPr>
                <a:t>Text here</a:t>
              </a:r>
            </a:p>
          </p:txBody>
        </p:sp>
        <p:sp>
          <p:nvSpPr>
            <p:cNvPr id="14" name="íSļïḍe" title="ry6MHxwOH8WsTKLSa514qPVJnvhhWFnRDjZGIbRZNsFBp">
              <a:extLst>
                <a:ext uri="{FF2B5EF4-FFF2-40B4-BE49-F238E27FC236}">
                  <a16:creationId xmlns:a16="http://schemas.microsoft.com/office/drawing/2014/main" id="{190926E0-9270-43AA-8CD0-70881DEE3A7D}"/>
                </a:ext>
              </a:extLst>
            </p:cNvPr>
            <p:cNvSpPr/>
            <p:nvPr/>
          </p:nvSpPr>
          <p:spPr bwMode="auto">
            <a:xfrm>
              <a:off x="4728129" y="5495827"/>
              <a:ext cx="942376" cy="662208"/>
            </a:xfrm>
            <a:custGeom>
              <a:avLst/>
              <a:gdLst>
                <a:gd name="connsiteX0" fmla="*/ 450100 w 607639"/>
                <a:gd name="connsiteY0" fmla="*/ 313203 h 426991"/>
                <a:gd name="connsiteX1" fmla="*/ 450100 w 607639"/>
                <a:gd name="connsiteY1" fmla="*/ 403167 h 426991"/>
                <a:gd name="connsiteX2" fmla="*/ 585744 w 607639"/>
                <a:gd name="connsiteY2" fmla="*/ 403167 h 426991"/>
                <a:gd name="connsiteX3" fmla="*/ 586100 w 607639"/>
                <a:gd name="connsiteY3" fmla="*/ 313203 h 426991"/>
                <a:gd name="connsiteX4" fmla="*/ 530294 w 607639"/>
                <a:gd name="connsiteY4" fmla="*/ 313203 h 426991"/>
                <a:gd name="connsiteX5" fmla="*/ 530116 w 607639"/>
                <a:gd name="connsiteY5" fmla="*/ 313203 h 426991"/>
                <a:gd name="connsiteX6" fmla="*/ 529760 w 607639"/>
                <a:gd name="connsiteY6" fmla="*/ 313203 h 426991"/>
                <a:gd name="connsiteX7" fmla="*/ 450901 w 607639"/>
                <a:gd name="connsiteY7" fmla="*/ 313203 h 426991"/>
                <a:gd name="connsiteX8" fmla="*/ 236309 w 607639"/>
                <a:gd name="connsiteY8" fmla="*/ 313203 h 426991"/>
                <a:gd name="connsiteX9" fmla="*/ 236309 w 607639"/>
                <a:gd name="connsiteY9" fmla="*/ 403167 h 426991"/>
                <a:gd name="connsiteX10" fmla="*/ 371953 w 607639"/>
                <a:gd name="connsiteY10" fmla="*/ 403167 h 426991"/>
                <a:gd name="connsiteX11" fmla="*/ 372754 w 607639"/>
                <a:gd name="connsiteY11" fmla="*/ 313203 h 426991"/>
                <a:gd name="connsiteX12" fmla="*/ 237110 w 607639"/>
                <a:gd name="connsiteY12" fmla="*/ 313203 h 426991"/>
                <a:gd name="connsiteX13" fmla="*/ 22519 w 607639"/>
                <a:gd name="connsiteY13" fmla="*/ 313203 h 426991"/>
                <a:gd name="connsiteX14" fmla="*/ 22519 w 607639"/>
                <a:gd name="connsiteY14" fmla="*/ 403167 h 426991"/>
                <a:gd name="connsiteX15" fmla="*/ 158163 w 607639"/>
                <a:gd name="connsiteY15" fmla="*/ 403167 h 426991"/>
                <a:gd name="connsiteX16" fmla="*/ 158964 w 607639"/>
                <a:gd name="connsiteY16" fmla="*/ 313203 h 426991"/>
                <a:gd name="connsiteX17" fmla="*/ 91498 w 607639"/>
                <a:gd name="connsiteY17" fmla="*/ 313203 h 426991"/>
                <a:gd name="connsiteX18" fmla="*/ 91231 w 607639"/>
                <a:gd name="connsiteY18" fmla="*/ 313203 h 426991"/>
                <a:gd name="connsiteX19" fmla="*/ 90964 w 607639"/>
                <a:gd name="connsiteY19" fmla="*/ 313203 h 426991"/>
                <a:gd name="connsiteX20" fmla="*/ 23320 w 607639"/>
                <a:gd name="connsiteY20" fmla="*/ 313203 h 426991"/>
                <a:gd name="connsiteX21" fmla="*/ 91409 w 607639"/>
                <a:gd name="connsiteY21" fmla="*/ 224751 h 426991"/>
                <a:gd name="connsiteX22" fmla="*/ 530294 w 607639"/>
                <a:gd name="connsiteY22" fmla="*/ 224751 h 426991"/>
                <a:gd name="connsiteX23" fmla="*/ 540084 w 607639"/>
                <a:gd name="connsiteY23" fmla="*/ 234530 h 426991"/>
                <a:gd name="connsiteX24" fmla="*/ 540084 w 607639"/>
                <a:gd name="connsiteY24" fmla="*/ 292135 h 426991"/>
                <a:gd name="connsiteX25" fmla="*/ 586456 w 607639"/>
                <a:gd name="connsiteY25" fmla="*/ 292135 h 426991"/>
                <a:gd name="connsiteX26" fmla="*/ 607639 w 607639"/>
                <a:gd name="connsiteY26" fmla="*/ 313203 h 426991"/>
                <a:gd name="connsiteX27" fmla="*/ 607639 w 607639"/>
                <a:gd name="connsiteY27" fmla="*/ 403167 h 426991"/>
                <a:gd name="connsiteX28" fmla="*/ 586456 w 607639"/>
                <a:gd name="connsiteY28" fmla="*/ 426991 h 426991"/>
                <a:gd name="connsiteX29" fmla="*/ 451524 w 607639"/>
                <a:gd name="connsiteY29" fmla="*/ 426991 h 426991"/>
                <a:gd name="connsiteX30" fmla="*/ 427582 w 607639"/>
                <a:gd name="connsiteY30" fmla="*/ 403167 h 426991"/>
                <a:gd name="connsiteX31" fmla="*/ 427582 w 607639"/>
                <a:gd name="connsiteY31" fmla="*/ 313203 h 426991"/>
                <a:gd name="connsiteX32" fmla="*/ 451524 w 607639"/>
                <a:gd name="connsiteY32" fmla="*/ 292135 h 426991"/>
                <a:gd name="connsiteX33" fmla="*/ 517566 w 607639"/>
                <a:gd name="connsiteY33" fmla="*/ 292135 h 426991"/>
                <a:gd name="connsiteX34" fmla="*/ 517566 w 607639"/>
                <a:gd name="connsiteY34" fmla="*/ 247242 h 426991"/>
                <a:gd name="connsiteX35" fmla="*/ 315079 w 607639"/>
                <a:gd name="connsiteY35" fmla="*/ 247242 h 426991"/>
                <a:gd name="connsiteX36" fmla="*/ 315079 w 607639"/>
                <a:gd name="connsiteY36" fmla="*/ 292135 h 426991"/>
                <a:gd name="connsiteX37" fmla="*/ 372665 w 607639"/>
                <a:gd name="connsiteY37" fmla="*/ 292135 h 426991"/>
                <a:gd name="connsiteX38" fmla="*/ 393849 w 607639"/>
                <a:gd name="connsiteY38" fmla="*/ 313203 h 426991"/>
                <a:gd name="connsiteX39" fmla="*/ 393849 w 607639"/>
                <a:gd name="connsiteY39" fmla="*/ 403167 h 426991"/>
                <a:gd name="connsiteX40" fmla="*/ 372665 w 607639"/>
                <a:gd name="connsiteY40" fmla="*/ 426991 h 426991"/>
                <a:gd name="connsiteX41" fmla="*/ 237733 w 607639"/>
                <a:gd name="connsiteY41" fmla="*/ 426991 h 426991"/>
                <a:gd name="connsiteX42" fmla="*/ 213791 w 607639"/>
                <a:gd name="connsiteY42" fmla="*/ 403167 h 426991"/>
                <a:gd name="connsiteX43" fmla="*/ 213791 w 607639"/>
                <a:gd name="connsiteY43" fmla="*/ 313203 h 426991"/>
                <a:gd name="connsiteX44" fmla="*/ 237733 w 607639"/>
                <a:gd name="connsiteY44" fmla="*/ 292135 h 426991"/>
                <a:gd name="connsiteX45" fmla="*/ 292561 w 607639"/>
                <a:gd name="connsiteY45" fmla="*/ 292135 h 426991"/>
                <a:gd name="connsiteX46" fmla="*/ 292561 w 607639"/>
                <a:gd name="connsiteY46" fmla="*/ 247242 h 426991"/>
                <a:gd name="connsiteX47" fmla="*/ 101288 w 607639"/>
                <a:gd name="connsiteY47" fmla="*/ 247242 h 426991"/>
                <a:gd name="connsiteX48" fmla="*/ 101288 w 607639"/>
                <a:gd name="connsiteY48" fmla="*/ 292135 h 426991"/>
                <a:gd name="connsiteX49" fmla="*/ 158875 w 607639"/>
                <a:gd name="connsiteY49" fmla="*/ 292135 h 426991"/>
                <a:gd name="connsiteX50" fmla="*/ 180058 w 607639"/>
                <a:gd name="connsiteY50" fmla="*/ 313203 h 426991"/>
                <a:gd name="connsiteX51" fmla="*/ 180058 w 607639"/>
                <a:gd name="connsiteY51" fmla="*/ 403167 h 426991"/>
                <a:gd name="connsiteX52" fmla="*/ 158875 w 607639"/>
                <a:gd name="connsiteY52" fmla="*/ 426991 h 426991"/>
                <a:gd name="connsiteX53" fmla="*/ 24032 w 607639"/>
                <a:gd name="connsiteY53" fmla="*/ 426991 h 426991"/>
                <a:gd name="connsiteX54" fmla="*/ 0 w 607639"/>
                <a:gd name="connsiteY54" fmla="*/ 403167 h 426991"/>
                <a:gd name="connsiteX55" fmla="*/ 0 w 607639"/>
                <a:gd name="connsiteY55" fmla="*/ 313203 h 426991"/>
                <a:gd name="connsiteX56" fmla="*/ 24032 w 607639"/>
                <a:gd name="connsiteY56" fmla="*/ 292135 h 426991"/>
                <a:gd name="connsiteX57" fmla="*/ 78770 w 607639"/>
                <a:gd name="connsiteY57" fmla="*/ 292135 h 426991"/>
                <a:gd name="connsiteX58" fmla="*/ 78770 w 607639"/>
                <a:gd name="connsiteY58" fmla="*/ 234530 h 426991"/>
                <a:gd name="connsiteX59" fmla="*/ 91409 w 607639"/>
                <a:gd name="connsiteY59" fmla="*/ 224751 h 426991"/>
                <a:gd name="connsiteX60" fmla="*/ 236326 w 607639"/>
                <a:gd name="connsiteY60" fmla="*/ 21066 h 426991"/>
                <a:gd name="connsiteX61" fmla="*/ 236326 w 607639"/>
                <a:gd name="connsiteY61" fmla="*/ 111021 h 426991"/>
                <a:gd name="connsiteX62" fmla="*/ 371758 w 607639"/>
                <a:gd name="connsiteY62" fmla="*/ 111021 h 426991"/>
                <a:gd name="connsiteX63" fmla="*/ 372380 w 607639"/>
                <a:gd name="connsiteY63" fmla="*/ 21066 h 426991"/>
                <a:gd name="connsiteX64" fmla="*/ 237127 w 607639"/>
                <a:gd name="connsiteY64" fmla="*/ 21066 h 426991"/>
                <a:gd name="connsiteX65" fmla="*/ 237750 w 607639"/>
                <a:gd name="connsiteY65" fmla="*/ 0 h 426991"/>
                <a:gd name="connsiteX66" fmla="*/ 372647 w 607639"/>
                <a:gd name="connsiteY66" fmla="*/ 0 h 426991"/>
                <a:gd name="connsiteX67" fmla="*/ 393825 w 607639"/>
                <a:gd name="connsiteY67" fmla="*/ 21066 h 426991"/>
                <a:gd name="connsiteX68" fmla="*/ 393825 w 607639"/>
                <a:gd name="connsiteY68" fmla="*/ 111021 h 426991"/>
                <a:gd name="connsiteX69" fmla="*/ 372647 w 607639"/>
                <a:gd name="connsiteY69" fmla="*/ 134843 h 426991"/>
                <a:gd name="connsiteX70" fmla="*/ 315076 w 607639"/>
                <a:gd name="connsiteY70" fmla="*/ 134843 h 426991"/>
                <a:gd name="connsiteX71" fmla="*/ 315076 w 607639"/>
                <a:gd name="connsiteY71" fmla="*/ 191020 h 426991"/>
                <a:gd name="connsiteX72" fmla="*/ 292563 w 607639"/>
                <a:gd name="connsiteY72" fmla="*/ 191020 h 426991"/>
                <a:gd name="connsiteX73" fmla="*/ 292563 w 607639"/>
                <a:gd name="connsiteY73" fmla="*/ 134843 h 426991"/>
                <a:gd name="connsiteX74" fmla="*/ 237750 w 607639"/>
                <a:gd name="connsiteY74" fmla="*/ 134843 h 426991"/>
                <a:gd name="connsiteX75" fmla="*/ 213813 w 607639"/>
                <a:gd name="connsiteY75" fmla="*/ 111021 h 426991"/>
                <a:gd name="connsiteX76" fmla="*/ 213813 w 607639"/>
                <a:gd name="connsiteY76" fmla="*/ 21066 h 426991"/>
                <a:gd name="connsiteX77" fmla="*/ 237750 w 607639"/>
                <a:gd name="connsiteY77" fmla="*/ 0 h 42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607639" h="426991">
                  <a:moveTo>
                    <a:pt x="450100" y="313203"/>
                  </a:moveTo>
                  <a:lnTo>
                    <a:pt x="450100" y="403167"/>
                  </a:lnTo>
                  <a:lnTo>
                    <a:pt x="585744" y="403167"/>
                  </a:lnTo>
                  <a:lnTo>
                    <a:pt x="586100" y="313203"/>
                  </a:lnTo>
                  <a:lnTo>
                    <a:pt x="530294" y="313203"/>
                  </a:lnTo>
                  <a:cubicBezTo>
                    <a:pt x="530294" y="313203"/>
                    <a:pt x="530116" y="313203"/>
                    <a:pt x="530116" y="313203"/>
                  </a:cubicBezTo>
                  <a:cubicBezTo>
                    <a:pt x="530027" y="313203"/>
                    <a:pt x="529849" y="313203"/>
                    <a:pt x="529760" y="313203"/>
                  </a:cubicBezTo>
                  <a:lnTo>
                    <a:pt x="450901" y="313203"/>
                  </a:lnTo>
                  <a:close/>
                  <a:moveTo>
                    <a:pt x="236309" y="313203"/>
                  </a:moveTo>
                  <a:lnTo>
                    <a:pt x="236309" y="403167"/>
                  </a:lnTo>
                  <a:lnTo>
                    <a:pt x="371953" y="403167"/>
                  </a:lnTo>
                  <a:lnTo>
                    <a:pt x="372754" y="313203"/>
                  </a:lnTo>
                  <a:lnTo>
                    <a:pt x="237110" y="313203"/>
                  </a:lnTo>
                  <a:close/>
                  <a:moveTo>
                    <a:pt x="22519" y="313203"/>
                  </a:moveTo>
                  <a:lnTo>
                    <a:pt x="22519" y="403167"/>
                  </a:lnTo>
                  <a:lnTo>
                    <a:pt x="158163" y="403167"/>
                  </a:lnTo>
                  <a:lnTo>
                    <a:pt x="158964" y="313203"/>
                  </a:lnTo>
                  <a:lnTo>
                    <a:pt x="91498" y="313203"/>
                  </a:lnTo>
                  <a:cubicBezTo>
                    <a:pt x="91409" y="313203"/>
                    <a:pt x="91320" y="313203"/>
                    <a:pt x="91231" y="313203"/>
                  </a:cubicBezTo>
                  <a:cubicBezTo>
                    <a:pt x="91231" y="313203"/>
                    <a:pt x="90964" y="313203"/>
                    <a:pt x="90964" y="313203"/>
                  </a:cubicBezTo>
                  <a:lnTo>
                    <a:pt x="23320" y="313203"/>
                  </a:lnTo>
                  <a:close/>
                  <a:moveTo>
                    <a:pt x="91409" y="224751"/>
                  </a:moveTo>
                  <a:lnTo>
                    <a:pt x="530294" y="224751"/>
                  </a:lnTo>
                  <a:cubicBezTo>
                    <a:pt x="536435" y="224751"/>
                    <a:pt x="540084" y="228396"/>
                    <a:pt x="540084" y="234530"/>
                  </a:cubicBezTo>
                  <a:lnTo>
                    <a:pt x="540084" y="292135"/>
                  </a:lnTo>
                  <a:lnTo>
                    <a:pt x="586456" y="292135"/>
                  </a:lnTo>
                  <a:cubicBezTo>
                    <a:pt x="598917" y="292135"/>
                    <a:pt x="607639" y="300847"/>
                    <a:pt x="607639" y="313203"/>
                  </a:cubicBezTo>
                  <a:lnTo>
                    <a:pt x="607639" y="403167"/>
                  </a:lnTo>
                  <a:cubicBezTo>
                    <a:pt x="607639" y="415524"/>
                    <a:pt x="598917" y="426991"/>
                    <a:pt x="586456" y="426991"/>
                  </a:cubicBezTo>
                  <a:lnTo>
                    <a:pt x="451524" y="426991"/>
                  </a:lnTo>
                  <a:cubicBezTo>
                    <a:pt x="439152" y="426991"/>
                    <a:pt x="427582" y="415524"/>
                    <a:pt x="427582" y="403167"/>
                  </a:cubicBezTo>
                  <a:lnTo>
                    <a:pt x="427582" y="313203"/>
                  </a:lnTo>
                  <a:cubicBezTo>
                    <a:pt x="427582" y="300847"/>
                    <a:pt x="439152" y="292135"/>
                    <a:pt x="451524" y="292135"/>
                  </a:cubicBezTo>
                  <a:lnTo>
                    <a:pt x="517566" y="292135"/>
                  </a:lnTo>
                  <a:lnTo>
                    <a:pt x="517566" y="247242"/>
                  </a:lnTo>
                  <a:lnTo>
                    <a:pt x="315079" y="247242"/>
                  </a:lnTo>
                  <a:lnTo>
                    <a:pt x="315079" y="292135"/>
                  </a:lnTo>
                  <a:lnTo>
                    <a:pt x="372665" y="292135"/>
                  </a:lnTo>
                  <a:cubicBezTo>
                    <a:pt x="385126" y="292135"/>
                    <a:pt x="393849" y="300847"/>
                    <a:pt x="393849" y="313203"/>
                  </a:cubicBezTo>
                  <a:lnTo>
                    <a:pt x="393849" y="403167"/>
                  </a:lnTo>
                  <a:cubicBezTo>
                    <a:pt x="393849" y="415524"/>
                    <a:pt x="385126" y="426991"/>
                    <a:pt x="372665" y="426991"/>
                  </a:cubicBezTo>
                  <a:lnTo>
                    <a:pt x="237733" y="426991"/>
                  </a:lnTo>
                  <a:cubicBezTo>
                    <a:pt x="225362" y="426991"/>
                    <a:pt x="213791" y="415524"/>
                    <a:pt x="213791" y="403167"/>
                  </a:cubicBezTo>
                  <a:lnTo>
                    <a:pt x="213791" y="313203"/>
                  </a:lnTo>
                  <a:cubicBezTo>
                    <a:pt x="213791" y="300847"/>
                    <a:pt x="225362" y="292135"/>
                    <a:pt x="237733" y="292135"/>
                  </a:cubicBezTo>
                  <a:lnTo>
                    <a:pt x="292561" y="292135"/>
                  </a:lnTo>
                  <a:lnTo>
                    <a:pt x="292561" y="247242"/>
                  </a:lnTo>
                  <a:lnTo>
                    <a:pt x="101288" y="247242"/>
                  </a:lnTo>
                  <a:lnTo>
                    <a:pt x="101288" y="292135"/>
                  </a:lnTo>
                  <a:lnTo>
                    <a:pt x="158875" y="292135"/>
                  </a:lnTo>
                  <a:cubicBezTo>
                    <a:pt x="171335" y="292135"/>
                    <a:pt x="180058" y="300847"/>
                    <a:pt x="180058" y="313203"/>
                  </a:cubicBezTo>
                  <a:lnTo>
                    <a:pt x="180058" y="403167"/>
                  </a:lnTo>
                  <a:cubicBezTo>
                    <a:pt x="180058" y="415524"/>
                    <a:pt x="171335" y="426991"/>
                    <a:pt x="158875" y="426991"/>
                  </a:cubicBezTo>
                  <a:lnTo>
                    <a:pt x="24032" y="426991"/>
                  </a:lnTo>
                  <a:cubicBezTo>
                    <a:pt x="11571" y="426991"/>
                    <a:pt x="0" y="415524"/>
                    <a:pt x="0" y="403167"/>
                  </a:cubicBezTo>
                  <a:lnTo>
                    <a:pt x="0" y="313203"/>
                  </a:lnTo>
                  <a:cubicBezTo>
                    <a:pt x="0" y="300847"/>
                    <a:pt x="11571" y="292135"/>
                    <a:pt x="24032" y="292135"/>
                  </a:cubicBezTo>
                  <a:lnTo>
                    <a:pt x="78770" y="292135"/>
                  </a:lnTo>
                  <a:lnTo>
                    <a:pt x="78770" y="234530"/>
                  </a:lnTo>
                  <a:cubicBezTo>
                    <a:pt x="78770" y="228396"/>
                    <a:pt x="85178" y="224751"/>
                    <a:pt x="91409" y="224751"/>
                  </a:cubicBezTo>
                  <a:close/>
                  <a:moveTo>
                    <a:pt x="236326" y="21066"/>
                  </a:moveTo>
                  <a:lnTo>
                    <a:pt x="236326" y="111021"/>
                  </a:lnTo>
                  <a:lnTo>
                    <a:pt x="371758" y="111021"/>
                  </a:lnTo>
                  <a:lnTo>
                    <a:pt x="372380" y="21066"/>
                  </a:lnTo>
                  <a:lnTo>
                    <a:pt x="237127" y="21066"/>
                  </a:lnTo>
                  <a:close/>
                  <a:moveTo>
                    <a:pt x="237750" y="0"/>
                  </a:moveTo>
                  <a:lnTo>
                    <a:pt x="372647" y="0"/>
                  </a:lnTo>
                  <a:cubicBezTo>
                    <a:pt x="385105" y="0"/>
                    <a:pt x="393825" y="8711"/>
                    <a:pt x="393825" y="21066"/>
                  </a:cubicBezTo>
                  <a:lnTo>
                    <a:pt x="393825" y="111021"/>
                  </a:lnTo>
                  <a:cubicBezTo>
                    <a:pt x="393825" y="123376"/>
                    <a:pt x="385105" y="134843"/>
                    <a:pt x="372647" y="134843"/>
                  </a:cubicBezTo>
                  <a:lnTo>
                    <a:pt x="315076" y="134843"/>
                  </a:lnTo>
                  <a:lnTo>
                    <a:pt x="315076" y="191020"/>
                  </a:lnTo>
                  <a:lnTo>
                    <a:pt x="292563" y="191020"/>
                  </a:lnTo>
                  <a:lnTo>
                    <a:pt x="292563" y="134843"/>
                  </a:lnTo>
                  <a:lnTo>
                    <a:pt x="237750" y="134843"/>
                  </a:lnTo>
                  <a:cubicBezTo>
                    <a:pt x="225381" y="134843"/>
                    <a:pt x="213813" y="123376"/>
                    <a:pt x="213813" y="111021"/>
                  </a:cubicBezTo>
                  <a:lnTo>
                    <a:pt x="213813" y="21066"/>
                  </a:lnTo>
                  <a:cubicBezTo>
                    <a:pt x="213813" y="8711"/>
                    <a:pt x="225381" y="0"/>
                    <a:pt x="237750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ïṡ1iḍê">
              <a:extLst>
                <a:ext uri="{FF2B5EF4-FFF2-40B4-BE49-F238E27FC236}">
                  <a16:creationId xmlns:a16="http://schemas.microsoft.com/office/drawing/2014/main" id="{F463606E-A13F-4459-87FC-033E3DA100E0}"/>
                </a:ext>
              </a:extLst>
            </p:cNvPr>
            <p:cNvSpPr/>
            <p:nvPr/>
          </p:nvSpPr>
          <p:spPr bwMode="auto">
            <a:xfrm>
              <a:off x="8610257" y="3968663"/>
              <a:ext cx="2906076" cy="1395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endParaRPr lang="en-US" altLang="zh-CN" sz="800" dirty="0"/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en-US" altLang="zh-CN" sz="800" dirty="0"/>
                <a:t>You can use the icon library in </a:t>
              </a:r>
              <a:r>
                <a:rPr lang="en-US" altLang="zh-CN" sz="800" dirty="0" err="1"/>
                <a:t>iSlide</a:t>
              </a:r>
              <a:r>
                <a:rPr lang="en-US" altLang="zh-CN" sz="800" dirty="0"/>
                <a:t>  (www.islide.cc) to filter and replace existing icon elements with one click.</a:t>
              </a:r>
            </a:p>
          </p:txBody>
        </p:sp>
        <p:sp>
          <p:nvSpPr>
            <p:cNvPr id="16" name="išľíḋe">
              <a:extLst>
                <a:ext uri="{FF2B5EF4-FFF2-40B4-BE49-F238E27FC236}">
                  <a16:creationId xmlns:a16="http://schemas.microsoft.com/office/drawing/2014/main" id="{97007EAE-3C07-4A88-9D7E-4CDF9F47DC5F}"/>
                </a:ext>
              </a:extLst>
            </p:cNvPr>
            <p:cNvSpPr txBox="1"/>
            <p:nvPr/>
          </p:nvSpPr>
          <p:spPr bwMode="auto">
            <a:xfrm>
              <a:off x="8610257" y="3549428"/>
              <a:ext cx="2906076" cy="419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b="1" dirty="0">
                  <a:solidFill>
                    <a:schemeClr val="accent3"/>
                  </a:solidFill>
                </a:rPr>
                <a:t>Text here</a:t>
              </a:r>
            </a:p>
          </p:txBody>
        </p:sp>
        <p:sp>
          <p:nvSpPr>
            <p:cNvPr id="17" name="iSlïďê" title="ry6MHxwOH8WsTKLSa514qPVJnvhhWFnRDjZGIbRZNsFBp">
              <a:extLst>
                <a:ext uri="{FF2B5EF4-FFF2-40B4-BE49-F238E27FC236}">
                  <a16:creationId xmlns:a16="http://schemas.microsoft.com/office/drawing/2014/main" id="{20E1ADF9-229C-4FCF-911E-4F0CBD112A73}"/>
                </a:ext>
              </a:extLst>
            </p:cNvPr>
            <p:cNvSpPr/>
            <p:nvPr/>
          </p:nvSpPr>
          <p:spPr bwMode="auto">
            <a:xfrm>
              <a:off x="8698295" y="5495827"/>
              <a:ext cx="942376" cy="662208"/>
            </a:xfrm>
            <a:custGeom>
              <a:avLst/>
              <a:gdLst>
                <a:gd name="connsiteX0" fmla="*/ 450100 w 607639"/>
                <a:gd name="connsiteY0" fmla="*/ 313203 h 426991"/>
                <a:gd name="connsiteX1" fmla="*/ 450100 w 607639"/>
                <a:gd name="connsiteY1" fmla="*/ 403167 h 426991"/>
                <a:gd name="connsiteX2" fmla="*/ 585744 w 607639"/>
                <a:gd name="connsiteY2" fmla="*/ 403167 h 426991"/>
                <a:gd name="connsiteX3" fmla="*/ 586100 w 607639"/>
                <a:gd name="connsiteY3" fmla="*/ 313203 h 426991"/>
                <a:gd name="connsiteX4" fmla="*/ 530294 w 607639"/>
                <a:gd name="connsiteY4" fmla="*/ 313203 h 426991"/>
                <a:gd name="connsiteX5" fmla="*/ 530116 w 607639"/>
                <a:gd name="connsiteY5" fmla="*/ 313203 h 426991"/>
                <a:gd name="connsiteX6" fmla="*/ 529760 w 607639"/>
                <a:gd name="connsiteY6" fmla="*/ 313203 h 426991"/>
                <a:gd name="connsiteX7" fmla="*/ 450901 w 607639"/>
                <a:gd name="connsiteY7" fmla="*/ 313203 h 426991"/>
                <a:gd name="connsiteX8" fmla="*/ 236309 w 607639"/>
                <a:gd name="connsiteY8" fmla="*/ 313203 h 426991"/>
                <a:gd name="connsiteX9" fmla="*/ 236309 w 607639"/>
                <a:gd name="connsiteY9" fmla="*/ 403167 h 426991"/>
                <a:gd name="connsiteX10" fmla="*/ 371953 w 607639"/>
                <a:gd name="connsiteY10" fmla="*/ 403167 h 426991"/>
                <a:gd name="connsiteX11" fmla="*/ 372754 w 607639"/>
                <a:gd name="connsiteY11" fmla="*/ 313203 h 426991"/>
                <a:gd name="connsiteX12" fmla="*/ 237110 w 607639"/>
                <a:gd name="connsiteY12" fmla="*/ 313203 h 426991"/>
                <a:gd name="connsiteX13" fmla="*/ 22519 w 607639"/>
                <a:gd name="connsiteY13" fmla="*/ 313203 h 426991"/>
                <a:gd name="connsiteX14" fmla="*/ 22519 w 607639"/>
                <a:gd name="connsiteY14" fmla="*/ 403167 h 426991"/>
                <a:gd name="connsiteX15" fmla="*/ 158163 w 607639"/>
                <a:gd name="connsiteY15" fmla="*/ 403167 h 426991"/>
                <a:gd name="connsiteX16" fmla="*/ 158964 w 607639"/>
                <a:gd name="connsiteY16" fmla="*/ 313203 h 426991"/>
                <a:gd name="connsiteX17" fmla="*/ 91498 w 607639"/>
                <a:gd name="connsiteY17" fmla="*/ 313203 h 426991"/>
                <a:gd name="connsiteX18" fmla="*/ 91231 w 607639"/>
                <a:gd name="connsiteY18" fmla="*/ 313203 h 426991"/>
                <a:gd name="connsiteX19" fmla="*/ 90964 w 607639"/>
                <a:gd name="connsiteY19" fmla="*/ 313203 h 426991"/>
                <a:gd name="connsiteX20" fmla="*/ 23320 w 607639"/>
                <a:gd name="connsiteY20" fmla="*/ 313203 h 426991"/>
                <a:gd name="connsiteX21" fmla="*/ 91409 w 607639"/>
                <a:gd name="connsiteY21" fmla="*/ 224751 h 426991"/>
                <a:gd name="connsiteX22" fmla="*/ 530294 w 607639"/>
                <a:gd name="connsiteY22" fmla="*/ 224751 h 426991"/>
                <a:gd name="connsiteX23" fmla="*/ 540084 w 607639"/>
                <a:gd name="connsiteY23" fmla="*/ 234530 h 426991"/>
                <a:gd name="connsiteX24" fmla="*/ 540084 w 607639"/>
                <a:gd name="connsiteY24" fmla="*/ 292135 h 426991"/>
                <a:gd name="connsiteX25" fmla="*/ 586456 w 607639"/>
                <a:gd name="connsiteY25" fmla="*/ 292135 h 426991"/>
                <a:gd name="connsiteX26" fmla="*/ 607639 w 607639"/>
                <a:gd name="connsiteY26" fmla="*/ 313203 h 426991"/>
                <a:gd name="connsiteX27" fmla="*/ 607639 w 607639"/>
                <a:gd name="connsiteY27" fmla="*/ 403167 h 426991"/>
                <a:gd name="connsiteX28" fmla="*/ 586456 w 607639"/>
                <a:gd name="connsiteY28" fmla="*/ 426991 h 426991"/>
                <a:gd name="connsiteX29" fmla="*/ 451524 w 607639"/>
                <a:gd name="connsiteY29" fmla="*/ 426991 h 426991"/>
                <a:gd name="connsiteX30" fmla="*/ 427582 w 607639"/>
                <a:gd name="connsiteY30" fmla="*/ 403167 h 426991"/>
                <a:gd name="connsiteX31" fmla="*/ 427582 w 607639"/>
                <a:gd name="connsiteY31" fmla="*/ 313203 h 426991"/>
                <a:gd name="connsiteX32" fmla="*/ 451524 w 607639"/>
                <a:gd name="connsiteY32" fmla="*/ 292135 h 426991"/>
                <a:gd name="connsiteX33" fmla="*/ 517566 w 607639"/>
                <a:gd name="connsiteY33" fmla="*/ 292135 h 426991"/>
                <a:gd name="connsiteX34" fmla="*/ 517566 w 607639"/>
                <a:gd name="connsiteY34" fmla="*/ 247242 h 426991"/>
                <a:gd name="connsiteX35" fmla="*/ 315079 w 607639"/>
                <a:gd name="connsiteY35" fmla="*/ 247242 h 426991"/>
                <a:gd name="connsiteX36" fmla="*/ 315079 w 607639"/>
                <a:gd name="connsiteY36" fmla="*/ 292135 h 426991"/>
                <a:gd name="connsiteX37" fmla="*/ 372665 w 607639"/>
                <a:gd name="connsiteY37" fmla="*/ 292135 h 426991"/>
                <a:gd name="connsiteX38" fmla="*/ 393849 w 607639"/>
                <a:gd name="connsiteY38" fmla="*/ 313203 h 426991"/>
                <a:gd name="connsiteX39" fmla="*/ 393849 w 607639"/>
                <a:gd name="connsiteY39" fmla="*/ 403167 h 426991"/>
                <a:gd name="connsiteX40" fmla="*/ 372665 w 607639"/>
                <a:gd name="connsiteY40" fmla="*/ 426991 h 426991"/>
                <a:gd name="connsiteX41" fmla="*/ 237733 w 607639"/>
                <a:gd name="connsiteY41" fmla="*/ 426991 h 426991"/>
                <a:gd name="connsiteX42" fmla="*/ 213791 w 607639"/>
                <a:gd name="connsiteY42" fmla="*/ 403167 h 426991"/>
                <a:gd name="connsiteX43" fmla="*/ 213791 w 607639"/>
                <a:gd name="connsiteY43" fmla="*/ 313203 h 426991"/>
                <a:gd name="connsiteX44" fmla="*/ 237733 w 607639"/>
                <a:gd name="connsiteY44" fmla="*/ 292135 h 426991"/>
                <a:gd name="connsiteX45" fmla="*/ 292561 w 607639"/>
                <a:gd name="connsiteY45" fmla="*/ 292135 h 426991"/>
                <a:gd name="connsiteX46" fmla="*/ 292561 w 607639"/>
                <a:gd name="connsiteY46" fmla="*/ 247242 h 426991"/>
                <a:gd name="connsiteX47" fmla="*/ 101288 w 607639"/>
                <a:gd name="connsiteY47" fmla="*/ 247242 h 426991"/>
                <a:gd name="connsiteX48" fmla="*/ 101288 w 607639"/>
                <a:gd name="connsiteY48" fmla="*/ 292135 h 426991"/>
                <a:gd name="connsiteX49" fmla="*/ 158875 w 607639"/>
                <a:gd name="connsiteY49" fmla="*/ 292135 h 426991"/>
                <a:gd name="connsiteX50" fmla="*/ 180058 w 607639"/>
                <a:gd name="connsiteY50" fmla="*/ 313203 h 426991"/>
                <a:gd name="connsiteX51" fmla="*/ 180058 w 607639"/>
                <a:gd name="connsiteY51" fmla="*/ 403167 h 426991"/>
                <a:gd name="connsiteX52" fmla="*/ 158875 w 607639"/>
                <a:gd name="connsiteY52" fmla="*/ 426991 h 426991"/>
                <a:gd name="connsiteX53" fmla="*/ 24032 w 607639"/>
                <a:gd name="connsiteY53" fmla="*/ 426991 h 426991"/>
                <a:gd name="connsiteX54" fmla="*/ 0 w 607639"/>
                <a:gd name="connsiteY54" fmla="*/ 403167 h 426991"/>
                <a:gd name="connsiteX55" fmla="*/ 0 w 607639"/>
                <a:gd name="connsiteY55" fmla="*/ 313203 h 426991"/>
                <a:gd name="connsiteX56" fmla="*/ 24032 w 607639"/>
                <a:gd name="connsiteY56" fmla="*/ 292135 h 426991"/>
                <a:gd name="connsiteX57" fmla="*/ 78770 w 607639"/>
                <a:gd name="connsiteY57" fmla="*/ 292135 h 426991"/>
                <a:gd name="connsiteX58" fmla="*/ 78770 w 607639"/>
                <a:gd name="connsiteY58" fmla="*/ 234530 h 426991"/>
                <a:gd name="connsiteX59" fmla="*/ 91409 w 607639"/>
                <a:gd name="connsiteY59" fmla="*/ 224751 h 426991"/>
                <a:gd name="connsiteX60" fmla="*/ 236326 w 607639"/>
                <a:gd name="connsiteY60" fmla="*/ 21066 h 426991"/>
                <a:gd name="connsiteX61" fmla="*/ 236326 w 607639"/>
                <a:gd name="connsiteY61" fmla="*/ 111021 h 426991"/>
                <a:gd name="connsiteX62" fmla="*/ 371758 w 607639"/>
                <a:gd name="connsiteY62" fmla="*/ 111021 h 426991"/>
                <a:gd name="connsiteX63" fmla="*/ 372380 w 607639"/>
                <a:gd name="connsiteY63" fmla="*/ 21066 h 426991"/>
                <a:gd name="connsiteX64" fmla="*/ 237127 w 607639"/>
                <a:gd name="connsiteY64" fmla="*/ 21066 h 426991"/>
                <a:gd name="connsiteX65" fmla="*/ 237750 w 607639"/>
                <a:gd name="connsiteY65" fmla="*/ 0 h 426991"/>
                <a:gd name="connsiteX66" fmla="*/ 372647 w 607639"/>
                <a:gd name="connsiteY66" fmla="*/ 0 h 426991"/>
                <a:gd name="connsiteX67" fmla="*/ 393825 w 607639"/>
                <a:gd name="connsiteY67" fmla="*/ 21066 h 426991"/>
                <a:gd name="connsiteX68" fmla="*/ 393825 w 607639"/>
                <a:gd name="connsiteY68" fmla="*/ 111021 h 426991"/>
                <a:gd name="connsiteX69" fmla="*/ 372647 w 607639"/>
                <a:gd name="connsiteY69" fmla="*/ 134843 h 426991"/>
                <a:gd name="connsiteX70" fmla="*/ 315076 w 607639"/>
                <a:gd name="connsiteY70" fmla="*/ 134843 h 426991"/>
                <a:gd name="connsiteX71" fmla="*/ 315076 w 607639"/>
                <a:gd name="connsiteY71" fmla="*/ 191020 h 426991"/>
                <a:gd name="connsiteX72" fmla="*/ 292563 w 607639"/>
                <a:gd name="connsiteY72" fmla="*/ 191020 h 426991"/>
                <a:gd name="connsiteX73" fmla="*/ 292563 w 607639"/>
                <a:gd name="connsiteY73" fmla="*/ 134843 h 426991"/>
                <a:gd name="connsiteX74" fmla="*/ 237750 w 607639"/>
                <a:gd name="connsiteY74" fmla="*/ 134843 h 426991"/>
                <a:gd name="connsiteX75" fmla="*/ 213813 w 607639"/>
                <a:gd name="connsiteY75" fmla="*/ 111021 h 426991"/>
                <a:gd name="connsiteX76" fmla="*/ 213813 w 607639"/>
                <a:gd name="connsiteY76" fmla="*/ 21066 h 426991"/>
                <a:gd name="connsiteX77" fmla="*/ 237750 w 607639"/>
                <a:gd name="connsiteY77" fmla="*/ 0 h 42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607639" h="426991">
                  <a:moveTo>
                    <a:pt x="450100" y="313203"/>
                  </a:moveTo>
                  <a:lnTo>
                    <a:pt x="450100" y="403167"/>
                  </a:lnTo>
                  <a:lnTo>
                    <a:pt x="585744" y="403167"/>
                  </a:lnTo>
                  <a:lnTo>
                    <a:pt x="586100" y="313203"/>
                  </a:lnTo>
                  <a:lnTo>
                    <a:pt x="530294" y="313203"/>
                  </a:lnTo>
                  <a:cubicBezTo>
                    <a:pt x="530294" y="313203"/>
                    <a:pt x="530116" y="313203"/>
                    <a:pt x="530116" y="313203"/>
                  </a:cubicBezTo>
                  <a:cubicBezTo>
                    <a:pt x="530027" y="313203"/>
                    <a:pt x="529849" y="313203"/>
                    <a:pt x="529760" y="313203"/>
                  </a:cubicBezTo>
                  <a:lnTo>
                    <a:pt x="450901" y="313203"/>
                  </a:lnTo>
                  <a:close/>
                  <a:moveTo>
                    <a:pt x="236309" y="313203"/>
                  </a:moveTo>
                  <a:lnTo>
                    <a:pt x="236309" y="403167"/>
                  </a:lnTo>
                  <a:lnTo>
                    <a:pt x="371953" y="403167"/>
                  </a:lnTo>
                  <a:lnTo>
                    <a:pt x="372754" y="313203"/>
                  </a:lnTo>
                  <a:lnTo>
                    <a:pt x="237110" y="313203"/>
                  </a:lnTo>
                  <a:close/>
                  <a:moveTo>
                    <a:pt x="22519" y="313203"/>
                  </a:moveTo>
                  <a:lnTo>
                    <a:pt x="22519" y="403167"/>
                  </a:lnTo>
                  <a:lnTo>
                    <a:pt x="158163" y="403167"/>
                  </a:lnTo>
                  <a:lnTo>
                    <a:pt x="158964" y="313203"/>
                  </a:lnTo>
                  <a:lnTo>
                    <a:pt x="91498" y="313203"/>
                  </a:lnTo>
                  <a:cubicBezTo>
                    <a:pt x="91409" y="313203"/>
                    <a:pt x="91320" y="313203"/>
                    <a:pt x="91231" y="313203"/>
                  </a:cubicBezTo>
                  <a:cubicBezTo>
                    <a:pt x="91231" y="313203"/>
                    <a:pt x="90964" y="313203"/>
                    <a:pt x="90964" y="313203"/>
                  </a:cubicBezTo>
                  <a:lnTo>
                    <a:pt x="23320" y="313203"/>
                  </a:lnTo>
                  <a:close/>
                  <a:moveTo>
                    <a:pt x="91409" y="224751"/>
                  </a:moveTo>
                  <a:lnTo>
                    <a:pt x="530294" y="224751"/>
                  </a:lnTo>
                  <a:cubicBezTo>
                    <a:pt x="536435" y="224751"/>
                    <a:pt x="540084" y="228396"/>
                    <a:pt x="540084" y="234530"/>
                  </a:cubicBezTo>
                  <a:lnTo>
                    <a:pt x="540084" y="292135"/>
                  </a:lnTo>
                  <a:lnTo>
                    <a:pt x="586456" y="292135"/>
                  </a:lnTo>
                  <a:cubicBezTo>
                    <a:pt x="598917" y="292135"/>
                    <a:pt x="607639" y="300847"/>
                    <a:pt x="607639" y="313203"/>
                  </a:cubicBezTo>
                  <a:lnTo>
                    <a:pt x="607639" y="403167"/>
                  </a:lnTo>
                  <a:cubicBezTo>
                    <a:pt x="607639" y="415524"/>
                    <a:pt x="598917" y="426991"/>
                    <a:pt x="586456" y="426991"/>
                  </a:cubicBezTo>
                  <a:lnTo>
                    <a:pt x="451524" y="426991"/>
                  </a:lnTo>
                  <a:cubicBezTo>
                    <a:pt x="439152" y="426991"/>
                    <a:pt x="427582" y="415524"/>
                    <a:pt x="427582" y="403167"/>
                  </a:cubicBezTo>
                  <a:lnTo>
                    <a:pt x="427582" y="313203"/>
                  </a:lnTo>
                  <a:cubicBezTo>
                    <a:pt x="427582" y="300847"/>
                    <a:pt x="439152" y="292135"/>
                    <a:pt x="451524" y="292135"/>
                  </a:cubicBezTo>
                  <a:lnTo>
                    <a:pt x="517566" y="292135"/>
                  </a:lnTo>
                  <a:lnTo>
                    <a:pt x="517566" y="247242"/>
                  </a:lnTo>
                  <a:lnTo>
                    <a:pt x="315079" y="247242"/>
                  </a:lnTo>
                  <a:lnTo>
                    <a:pt x="315079" y="292135"/>
                  </a:lnTo>
                  <a:lnTo>
                    <a:pt x="372665" y="292135"/>
                  </a:lnTo>
                  <a:cubicBezTo>
                    <a:pt x="385126" y="292135"/>
                    <a:pt x="393849" y="300847"/>
                    <a:pt x="393849" y="313203"/>
                  </a:cubicBezTo>
                  <a:lnTo>
                    <a:pt x="393849" y="403167"/>
                  </a:lnTo>
                  <a:cubicBezTo>
                    <a:pt x="393849" y="415524"/>
                    <a:pt x="385126" y="426991"/>
                    <a:pt x="372665" y="426991"/>
                  </a:cubicBezTo>
                  <a:lnTo>
                    <a:pt x="237733" y="426991"/>
                  </a:lnTo>
                  <a:cubicBezTo>
                    <a:pt x="225362" y="426991"/>
                    <a:pt x="213791" y="415524"/>
                    <a:pt x="213791" y="403167"/>
                  </a:cubicBezTo>
                  <a:lnTo>
                    <a:pt x="213791" y="313203"/>
                  </a:lnTo>
                  <a:cubicBezTo>
                    <a:pt x="213791" y="300847"/>
                    <a:pt x="225362" y="292135"/>
                    <a:pt x="237733" y="292135"/>
                  </a:cubicBezTo>
                  <a:lnTo>
                    <a:pt x="292561" y="292135"/>
                  </a:lnTo>
                  <a:lnTo>
                    <a:pt x="292561" y="247242"/>
                  </a:lnTo>
                  <a:lnTo>
                    <a:pt x="101288" y="247242"/>
                  </a:lnTo>
                  <a:lnTo>
                    <a:pt x="101288" y="292135"/>
                  </a:lnTo>
                  <a:lnTo>
                    <a:pt x="158875" y="292135"/>
                  </a:lnTo>
                  <a:cubicBezTo>
                    <a:pt x="171335" y="292135"/>
                    <a:pt x="180058" y="300847"/>
                    <a:pt x="180058" y="313203"/>
                  </a:cubicBezTo>
                  <a:lnTo>
                    <a:pt x="180058" y="403167"/>
                  </a:lnTo>
                  <a:cubicBezTo>
                    <a:pt x="180058" y="415524"/>
                    <a:pt x="171335" y="426991"/>
                    <a:pt x="158875" y="426991"/>
                  </a:cubicBezTo>
                  <a:lnTo>
                    <a:pt x="24032" y="426991"/>
                  </a:lnTo>
                  <a:cubicBezTo>
                    <a:pt x="11571" y="426991"/>
                    <a:pt x="0" y="415524"/>
                    <a:pt x="0" y="403167"/>
                  </a:cubicBezTo>
                  <a:lnTo>
                    <a:pt x="0" y="313203"/>
                  </a:lnTo>
                  <a:cubicBezTo>
                    <a:pt x="0" y="300847"/>
                    <a:pt x="11571" y="292135"/>
                    <a:pt x="24032" y="292135"/>
                  </a:cubicBezTo>
                  <a:lnTo>
                    <a:pt x="78770" y="292135"/>
                  </a:lnTo>
                  <a:lnTo>
                    <a:pt x="78770" y="234530"/>
                  </a:lnTo>
                  <a:cubicBezTo>
                    <a:pt x="78770" y="228396"/>
                    <a:pt x="85178" y="224751"/>
                    <a:pt x="91409" y="224751"/>
                  </a:cubicBezTo>
                  <a:close/>
                  <a:moveTo>
                    <a:pt x="236326" y="21066"/>
                  </a:moveTo>
                  <a:lnTo>
                    <a:pt x="236326" y="111021"/>
                  </a:lnTo>
                  <a:lnTo>
                    <a:pt x="371758" y="111021"/>
                  </a:lnTo>
                  <a:lnTo>
                    <a:pt x="372380" y="21066"/>
                  </a:lnTo>
                  <a:lnTo>
                    <a:pt x="237127" y="21066"/>
                  </a:lnTo>
                  <a:close/>
                  <a:moveTo>
                    <a:pt x="237750" y="0"/>
                  </a:moveTo>
                  <a:lnTo>
                    <a:pt x="372647" y="0"/>
                  </a:lnTo>
                  <a:cubicBezTo>
                    <a:pt x="385105" y="0"/>
                    <a:pt x="393825" y="8711"/>
                    <a:pt x="393825" y="21066"/>
                  </a:cubicBezTo>
                  <a:lnTo>
                    <a:pt x="393825" y="111021"/>
                  </a:lnTo>
                  <a:cubicBezTo>
                    <a:pt x="393825" y="123376"/>
                    <a:pt x="385105" y="134843"/>
                    <a:pt x="372647" y="134843"/>
                  </a:cubicBezTo>
                  <a:lnTo>
                    <a:pt x="315076" y="134843"/>
                  </a:lnTo>
                  <a:lnTo>
                    <a:pt x="315076" y="191020"/>
                  </a:lnTo>
                  <a:lnTo>
                    <a:pt x="292563" y="191020"/>
                  </a:lnTo>
                  <a:lnTo>
                    <a:pt x="292563" y="134843"/>
                  </a:lnTo>
                  <a:lnTo>
                    <a:pt x="237750" y="134843"/>
                  </a:lnTo>
                  <a:cubicBezTo>
                    <a:pt x="225381" y="134843"/>
                    <a:pt x="213813" y="123376"/>
                    <a:pt x="213813" y="111021"/>
                  </a:cubicBezTo>
                  <a:lnTo>
                    <a:pt x="213813" y="21066"/>
                  </a:lnTo>
                  <a:cubicBezTo>
                    <a:pt x="213813" y="8711"/>
                    <a:pt x="225381" y="0"/>
                    <a:pt x="237750" y="0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961E624B-22EC-471F-823A-53EC826774CE}"/>
                </a:ext>
              </a:extLst>
            </p:cNvPr>
            <p:cNvCxnSpPr>
              <a:cxnSpLocks/>
            </p:cNvCxnSpPr>
            <p:nvPr/>
          </p:nvCxnSpPr>
          <p:spPr>
            <a:xfrm>
              <a:off x="4640091" y="3428999"/>
              <a:ext cx="0" cy="2729036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4C60C7C4-55D7-4BCA-863D-2C03DDD9ADBF}"/>
                </a:ext>
              </a:extLst>
            </p:cNvPr>
            <p:cNvCxnSpPr/>
            <p:nvPr/>
          </p:nvCxnSpPr>
          <p:spPr>
            <a:xfrm>
              <a:off x="8610257" y="3549428"/>
              <a:ext cx="0" cy="2608607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A1938B04-DEBA-4679-A303-6EBE45AD1A4A}"/>
                </a:ext>
              </a:extLst>
            </p:cNvPr>
            <p:cNvCxnSpPr>
              <a:cxnSpLocks/>
            </p:cNvCxnSpPr>
            <p:nvPr/>
          </p:nvCxnSpPr>
          <p:spPr>
            <a:xfrm>
              <a:off x="669925" y="3428999"/>
              <a:ext cx="0" cy="2729036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7786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F27324D3-864A-4DDF-9017-C2BA3DB0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b="0" dirty="0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Agenda</a:t>
            </a:r>
            <a:endParaRPr lang="zh-CN" altLang="en-US" sz="5400" b="0" dirty="0">
              <a:solidFill>
                <a:schemeClr val="accent5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9C0C944F-D518-4C1A-9C85-D11378952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CN" sz="2800" dirty="0">
                <a:solidFill>
                  <a:schemeClr val="accent5">
                    <a:lumMod val="50000"/>
                  </a:schemeClr>
                </a:solidFill>
              </a:rPr>
              <a:t>SPIR-V 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800" dirty="0">
                <a:solidFill>
                  <a:schemeClr val="accent5">
                    <a:lumMod val="50000"/>
                  </a:schemeClr>
                </a:solidFill>
              </a:rPr>
              <a:t>Mesa-IR 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sz="2800" dirty="0">
                <a:solidFill>
                  <a:schemeClr val="accent5">
                    <a:lumMod val="50000"/>
                  </a:schemeClr>
                </a:solidFill>
              </a:rPr>
              <a:t>A Sample Case </a:t>
            </a:r>
            <a:r>
              <a:rPr lang="zh-CN" altLang="en-US" sz="2800" dirty="0">
                <a:solidFill>
                  <a:schemeClr val="accent5">
                    <a:lumMod val="50000"/>
                  </a:schemeClr>
                </a:solidFill>
              </a:rPr>
              <a:t>（</a:t>
            </a:r>
            <a:r>
              <a:rPr lang="en-US" altLang="zh-CN" sz="2800" dirty="0">
                <a:solidFill>
                  <a:schemeClr val="accent5">
                    <a:lumMod val="50000"/>
                  </a:schemeClr>
                </a:solidFill>
              </a:rPr>
              <a:t>Quick</a:t>
            </a:r>
            <a:r>
              <a:rPr lang="zh-CN" altLang="en-US" sz="2800" dirty="0">
                <a:solidFill>
                  <a:schemeClr val="accent5">
                    <a:lumMod val="50000"/>
                  </a:schemeClr>
                </a:solidFill>
              </a:rPr>
              <a:t>）</a:t>
            </a:r>
            <a:endParaRPr lang="en-US" altLang="zh-CN" sz="2800" dirty="0">
              <a:solidFill>
                <a:schemeClr val="accent5">
                  <a:lumMod val="5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CN" sz="2800" dirty="0">
                <a:solidFill>
                  <a:schemeClr val="accent5">
                    <a:lumMod val="50000"/>
                  </a:schemeClr>
                </a:solidFill>
              </a:rPr>
              <a:t>Code Review</a:t>
            </a:r>
          </a:p>
          <a:p>
            <a:pPr marL="457200" indent="-457200">
              <a:buFont typeface="+mj-lt"/>
              <a:buAutoNum type="arabicPeriod"/>
            </a:pPr>
            <a:endParaRPr lang="en-US" altLang="zh-CN" sz="28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5F0B8EE-BE07-43CB-BAD3-A51F9D024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www.islide.cc 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877CF3A-3730-4AAF-B355-A93DDE6E0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201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40665C-5BB6-4376-B598-B24214EF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24C4CC9-DEA2-4952-BAC4-32717B202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F1EEF1-9F3E-425B-AD84-962237868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20</a:t>
            </a:fld>
            <a:endParaRPr lang="zh-CN" altLang="en-US"/>
          </a:p>
        </p:txBody>
      </p:sp>
      <p:grpSp>
        <p:nvGrpSpPr>
          <p:cNvPr id="5" name="865145cc-383c-4bc1-a40c-7d3ae62b868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465EE87F-1424-4785-B332-78DADCAD296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400" y="1235751"/>
            <a:ext cx="10858500" cy="4898349"/>
            <a:chOff x="660400" y="1235751"/>
            <a:chExt cx="10858500" cy="4898349"/>
          </a:xfrm>
        </p:grpSpPr>
        <p:sp>
          <p:nvSpPr>
            <p:cNvPr id="6" name="ïślïḓé">
              <a:extLst>
                <a:ext uri="{FF2B5EF4-FFF2-40B4-BE49-F238E27FC236}">
                  <a16:creationId xmlns:a16="http://schemas.microsoft.com/office/drawing/2014/main" id="{046A36A8-169E-4830-AC6B-0ED6EEC0CBFF}"/>
                </a:ext>
              </a:extLst>
            </p:cNvPr>
            <p:cNvSpPr/>
            <p:nvPr/>
          </p:nvSpPr>
          <p:spPr>
            <a:xfrm>
              <a:off x="660400" y="1981200"/>
              <a:ext cx="2084102" cy="2297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8" y="0"/>
                  </a:moveTo>
                  <a:cubicBezTo>
                    <a:pt x="631" y="0"/>
                    <a:pt x="0" y="391"/>
                    <a:pt x="0" y="873"/>
                  </a:cubicBezTo>
                  <a:lnTo>
                    <a:pt x="0" y="19208"/>
                  </a:lnTo>
                  <a:cubicBezTo>
                    <a:pt x="0" y="19690"/>
                    <a:pt x="631" y="20081"/>
                    <a:pt x="1408" y="20081"/>
                  </a:cubicBezTo>
                  <a:lnTo>
                    <a:pt x="9360" y="20081"/>
                  </a:lnTo>
                  <a:lnTo>
                    <a:pt x="10800" y="21600"/>
                  </a:lnTo>
                  <a:lnTo>
                    <a:pt x="12240" y="20081"/>
                  </a:lnTo>
                  <a:lnTo>
                    <a:pt x="20192" y="20081"/>
                  </a:lnTo>
                  <a:cubicBezTo>
                    <a:pt x="20969" y="20081"/>
                    <a:pt x="21600" y="19690"/>
                    <a:pt x="21600" y="19208"/>
                  </a:cubicBezTo>
                  <a:lnTo>
                    <a:pt x="21600" y="873"/>
                  </a:lnTo>
                  <a:cubicBezTo>
                    <a:pt x="21600" y="391"/>
                    <a:pt x="20969" y="0"/>
                    <a:pt x="20192" y="0"/>
                  </a:cubicBezTo>
                  <a:lnTo>
                    <a:pt x="140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/>
              <a:r>
                <a:rPr lang="en-US" altLang="zh-CN" sz="2400" dirty="0">
                  <a:solidFill>
                    <a:schemeClr val="tx1"/>
                  </a:solidFill>
                </a:rPr>
                <a:t>3,000K</a:t>
              </a:r>
              <a:endParaRPr sz="2400" dirty="0">
                <a:solidFill>
                  <a:schemeClr val="tx1"/>
                </a:solidFill>
              </a:endParaRPr>
            </a:p>
          </p:txBody>
        </p:sp>
        <p:sp>
          <p:nvSpPr>
            <p:cNvPr id="7" name="ïṥḻíďé">
              <a:extLst>
                <a:ext uri="{FF2B5EF4-FFF2-40B4-BE49-F238E27FC236}">
                  <a16:creationId xmlns:a16="http://schemas.microsoft.com/office/drawing/2014/main" id="{45B018DE-E93E-42DD-B553-A2E9BC8057D8}"/>
                </a:ext>
              </a:extLst>
            </p:cNvPr>
            <p:cNvSpPr txBox="1"/>
            <p:nvPr/>
          </p:nvSpPr>
          <p:spPr>
            <a:xfrm>
              <a:off x="684835" y="5083048"/>
              <a:ext cx="2035232" cy="10510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algn="ctr">
                <a:lnSpc>
                  <a:spcPct val="120000"/>
                </a:lnSpc>
              </a:pPr>
              <a:endParaRPr lang="en-US" altLang="zh-CN" sz="1100" dirty="0"/>
            </a:p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8" name="íṧlïďe">
              <a:extLst>
                <a:ext uri="{FF2B5EF4-FFF2-40B4-BE49-F238E27FC236}">
                  <a16:creationId xmlns:a16="http://schemas.microsoft.com/office/drawing/2014/main" id="{9D9D5B48-599B-4A14-8927-6F38D46CB9B3}"/>
                </a:ext>
              </a:extLst>
            </p:cNvPr>
            <p:cNvSpPr txBox="1"/>
            <p:nvPr/>
          </p:nvSpPr>
          <p:spPr>
            <a:xfrm>
              <a:off x="684835" y="4689659"/>
              <a:ext cx="2035233" cy="39338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ctr"/>
              <a:r>
                <a:rPr lang="en-US" altLang="zh-CN" b="1" dirty="0"/>
                <a:t>Text Here</a:t>
              </a:r>
              <a:endParaRPr lang="zh-CN" altLang="en-US" b="1" dirty="0"/>
            </a:p>
          </p:txBody>
        </p:sp>
        <p:sp>
          <p:nvSpPr>
            <p:cNvPr id="9" name="íšḻïďe">
              <a:extLst>
                <a:ext uri="{FF2B5EF4-FFF2-40B4-BE49-F238E27FC236}">
                  <a16:creationId xmlns:a16="http://schemas.microsoft.com/office/drawing/2014/main" id="{551C869E-47CE-42B0-BB5D-BCF50B1E29FE}"/>
                </a:ext>
              </a:extLst>
            </p:cNvPr>
            <p:cNvSpPr/>
            <p:nvPr/>
          </p:nvSpPr>
          <p:spPr>
            <a:xfrm>
              <a:off x="2854000" y="1981200"/>
              <a:ext cx="2084102" cy="2297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8" y="0"/>
                  </a:moveTo>
                  <a:cubicBezTo>
                    <a:pt x="631" y="0"/>
                    <a:pt x="0" y="391"/>
                    <a:pt x="0" y="873"/>
                  </a:cubicBezTo>
                  <a:lnTo>
                    <a:pt x="0" y="19208"/>
                  </a:lnTo>
                  <a:cubicBezTo>
                    <a:pt x="0" y="19690"/>
                    <a:pt x="631" y="20081"/>
                    <a:pt x="1408" y="20081"/>
                  </a:cubicBezTo>
                  <a:lnTo>
                    <a:pt x="9360" y="20081"/>
                  </a:lnTo>
                  <a:lnTo>
                    <a:pt x="10800" y="21600"/>
                  </a:lnTo>
                  <a:lnTo>
                    <a:pt x="12240" y="20081"/>
                  </a:lnTo>
                  <a:lnTo>
                    <a:pt x="20192" y="20081"/>
                  </a:lnTo>
                  <a:cubicBezTo>
                    <a:pt x="20969" y="20081"/>
                    <a:pt x="21600" y="19690"/>
                    <a:pt x="21600" y="19208"/>
                  </a:cubicBezTo>
                  <a:lnTo>
                    <a:pt x="21600" y="873"/>
                  </a:lnTo>
                  <a:cubicBezTo>
                    <a:pt x="21600" y="391"/>
                    <a:pt x="20969" y="0"/>
                    <a:pt x="20192" y="0"/>
                  </a:cubicBezTo>
                  <a:lnTo>
                    <a:pt x="140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/>
              <a:r>
                <a:rPr lang="en-US" altLang="zh-CN" sz="2400">
                  <a:solidFill>
                    <a:schemeClr val="tx1"/>
                  </a:solidFill>
                </a:rPr>
                <a:t>3,000K</a:t>
              </a:r>
              <a:endParaRPr lang="en-US" altLang="zh-CN" sz="2400" dirty="0">
                <a:solidFill>
                  <a:schemeClr val="tx1"/>
                </a:solidFill>
              </a:endParaRPr>
            </a:p>
          </p:txBody>
        </p:sp>
        <p:sp>
          <p:nvSpPr>
            <p:cNvPr id="10" name="iṥ1îďè">
              <a:extLst>
                <a:ext uri="{FF2B5EF4-FFF2-40B4-BE49-F238E27FC236}">
                  <a16:creationId xmlns:a16="http://schemas.microsoft.com/office/drawing/2014/main" id="{507D097A-BB32-4DEE-B237-E95D59D35303}"/>
                </a:ext>
              </a:extLst>
            </p:cNvPr>
            <p:cNvSpPr txBox="1"/>
            <p:nvPr/>
          </p:nvSpPr>
          <p:spPr>
            <a:xfrm>
              <a:off x="2878435" y="5083048"/>
              <a:ext cx="2035232" cy="10510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algn="ctr">
                <a:lnSpc>
                  <a:spcPct val="120000"/>
                </a:lnSpc>
              </a:pPr>
              <a:endParaRPr lang="en-US" altLang="zh-CN" sz="1100" dirty="0"/>
            </a:p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1" name="îš1iḓê">
              <a:extLst>
                <a:ext uri="{FF2B5EF4-FFF2-40B4-BE49-F238E27FC236}">
                  <a16:creationId xmlns:a16="http://schemas.microsoft.com/office/drawing/2014/main" id="{CEC09158-056F-4BF4-BF48-33AEC8310BED}"/>
                </a:ext>
              </a:extLst>
            </p:cNvPr>
            <p:cNvSpPr txBox="1"/>
            <p:nvPr/>
          </p:nvSpPr>
          <p:spPr>
            <a:xfrm>
              <a:off x="2878435" y="4689659"/>
              <a:ext cx="2035233" cy="39338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ctr"/>
              <a:r>
                <a:rPr lang="en-US" altLang="zh-CN" b="1" dirty="0"/>
                <a:t>Text Here</a:t>
              </a:r>
              <a:endParaRPr lang="zh-CN" altLang="en-US" b="1" dirty="0"/>
            </a:p>
          </p:txBody>
        </p:sp>
        <p:sp>
          <p:nvSpPr>
            <p:cNvPr id="12" name="îṡľîḓe">
              <a:extLst>
                <a:ext uri="{FF2B5EF4-FFF2-40B4-BE49-F238E27FC236}">
                  <a16:creationId xmlns:a16="http://schemas.microsoft.com/office/drawing/2014/main" id="{D47E7B7E-1002-4E16-AF39-32544CD5B941}"/>
                </a:ext>
              </a:extLst>
            </p:cNvPr>
            <p:cNvSpPr/>
            <p:nvPr/>
          </p:nvSpPr>
          <p:spPr>
            <a:xfrm>
              <a:off x="5047600" y="1981200"/>
              <a:ext cx="2084102" cy="2297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8" y="0"/>
                  </a:moveTo>
                  <a:cubicBezTo>
                    <a:pt x="631" y="0"/>
                    <a:pt x="0" y="391"/>
                    <a:pt x="0" y="873"/>
                  </a:cubicBezTo>
                  <a:lnTo>
                    <a:pt x="0" y="19208"/>
                  </a:lnTo>
                  <a:cubicBezTo>
                    <a:pt x="0" y="19690"/>
                    <a:pt x="631" y="20081"/>
                    <a:pt x="1408" y="20081"/>
                  </a:cubicBezTo>
                  <a:lnTo>
                    <a:pt x="9360" y="20081"/>
                  </a:lnTo>
                  <a:lnTo>
                    <a:pt x="10800" y="21600"/>
                  </a:lnTo>
                  <a:lnTo>
                    <a:pt x="12240" y="20081"/>
                  </a:lnTo>
                  <a:lnTo>
                    <a:pt x="20192" y="20081"/>
                  </a:lnTo>
                  <a:cubicBezTo>
                    <a:pt x="20969" y="20081"/>
                    <a:pt x="21600" y="19690"/>
                    <a:pt x="21600" y="19208"/>
                  </a:cubicBezTo>
                  <a:lnTo>
                    <a:pt x="21600" y="873"/>
                  </a:lnTo>
                  <a:cubicBezTo>
                    <a:pt x="21600" y="391"/>
                    <a:pt x="20969" y="0"/>
                    <a:pt x="20192" y="0"/>
                  </a:cubicBezTo>
                  <a:lnTo>
                    <a:pt x="1408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lt1"/>
                  </a:solidFill>
                </a:rPr>
                <a:t>6,000K</a:t>
              </a:r>
            </a:p>
          </p:txBody>
        </p:sp>
        <p:sp>
          <p:nvSpPr>
            <p:cNvPr id="13" name="isľíḑè">
              <a:extLst>
                <a:ext uri="{FF2B5EF4-FFF2-40B4-BE49-F238E27FC236}">
                  <a16:creationId xmlns:a16="http://schemas.microsoft.com/office/drawing/2014/main" id="{8EC027EA-ED27-4A4D-83D1-015F72596D7F}"/>
                </a:ext>
              </a:extLst>
            </p:cNvPr>
            <p:cNvSpPr txBox="1"/>
            <p:nvPr/>
          </p:nvSpPr>
          <p:spPr>
            <a:xfrm>
              <a:off x="5072035" y="5083048"/>
              <a:ext cx="2035232" cy="10510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algn="ctr">
                <a:lnSpc>
                  <a:spcPct val="120000"/>
                </a:lnSpc>
              </a:pPr>
              <a:endParaRPr lang="en-US" altLang="zh-CN" sz="1100" dirty="0"/>
            </a:p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4" name="íṡḻiḋé">
              <a:extLst>
                <a:ext uri="{FF2B5EF4-FFF2-40B4-BE49-F238E27FC236}">
                  <a16:creationId xmlns:a16="http://schemas.microsoft.com/office/drawing/2014/main" id="{11ACF3EB-F842-4028-AE53-2B6CF1AC6ED9}"/>
                </a:ext>
              </a:extLst>
            </p:cNvPr>
            <p:cNvSpPr txBox="1"/>
            <p:nvPr/>
          </p:nvSpPr>
          <p:spPr>
            <a:xfrm>
              <a:off x="5072035" y="4689659"/>
              <a:ext cx="2035233" cy="39338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ctr"/>
              <a:r>
                <a:rPr lang="en-US" altLang="zh-CN" b="1" dirty="0"/>
                <a:t>Text Here</a:t>
              </a:r>
              <a:endParaRPr lang="zh-CN" altLang="en-US" b="1" dirty="0"/>
            </a:p>
          </p:txBody>
        </p:sp>
        <p:sp>
          <p:nvSpPr>
            <p:cNvPr id="15" name="isliḓe">
              <a:extLst>
                <a:ext uri="{FF2B5EF4-FFF2-40B4-BE49-F238E27FC236}">
                  <a16:creationId xmlns:a16="http://schemas.microsoft.com/office/drawing/2014/main" id="{E548F8F5-EE9C-4B84-A631-CD8E35CF889F}"/>
                </a:ext>
              </a:extLst>
            </p:cNvPr>
            <p:cNvSpPr/>
            <p:nvPr/>
          </p:nvSpPr>
          <p:spPr>
            <a:xfrm>
              <a:off x="9434798" y="1981200"/>
              <a:ext cx="2084102" cy="2297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8" y="0"/>
                  </a:moveTo>
                  <a:cubicBezTo>
                    <a:pt x="631" y="0"/>
                    <a:pt x="0" y="391"/>
                    <a:pt x="0" y="873"/>
                  </a:cubicBezTo>
                  <a:lnTo>
                    <a:pt x="0" y="19208"/>
                  </a:lnTo>
                  <a:cubicBezTo>
                    <a:pt x="0" y="19690"/>
                    <a:pt x="631" y="20081"/>
                    <a:pt x="1408" y="20081"/>
                  </a:cubicBezTo>
                  <a:lnTo>
                    <a:pt x="9360" y="20081"/>
                  </a:lnTo>
                  <a:lnTo>
                    <a:pt x="10800" y="21600"/>
                  </a:lnTo>
                  <a:lnTo>
                    <a:pt x="12240" y="20081"/>
                  </a:lnTo>
                  <a:lnTo>
                    <a:pt x="20192" y="20081"/>
                  </a:lnTo>
                  <a:cubicBezTo>
                    <a:pt x="20969" y="20081"/>
                    <a:pt x="21600" y="19690"/>
                    <a:pt x="21600" y="19208"/>
                  </a:cubicBezTo>
                  <a:lnTo>
                    <a:pt x="21600" y="873"/>
                  </a:lnTo>
                  <a:cubicBezTo>
                    <a:pt x="21600" y="391"/>
                    <a:pt x="20969" y="0"/>
                    <a:pt x="20192" y="0"/>
                  </a:cubicBezTo>
                  <a:lnTo>
                    <a:pt x="140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/>
              <a:r>
                <a:rPr lang="en-US" altLang="zh-CN" sz="2400">
                  <a:solidFill>
                    <a:schemeClr val="tx1"/>
                  </a:solidFill>
                </a:rPr>
                <a:t>3,000K</a:t>
              </a:r>
              <a:endParaRPr lang="en-US" altLang="zh-CN" sz="2400" dirty="0">
                <a:solidFill>
                  <a:schemeClr val="tx1"/>
                </a:solidFill>
              </a:endParaRPr>
            </a:p>
          </p:txBody>
        </p:sp>
        <p:sp>
          <p:nvSpPr>
            <p:cNvPr id="16" name="îśļíḑê">
              <a:extLst>
                <a:ext uri="{FF2B5EF4-FFF2-40B4-BE49-F238E27FC236}">
                  <a16:creationId xmlns:a16="http://schemas.microsoft.com/office/drawing/2014/main" id="{F0E17F8D-D842-49ED-A0DE-E02B440224C6}"/>
                </a:ext>
              </a:extLst>
            </p:cNvPr>
            <p:cNvSpPr txBox="1"/>
            <p:nvPr/>
          </p:nvSpPr>
          <p:spPr>
            <a:xfrm>
              <a:off x="9459233" y="5083048"/>
              <a:ext cx="2035232" cy="10510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algn="ctr">
                <a:lnSpc>
                  <a:spcPct val="120000"/>
                </a:lnSpc>
              </a:pPr>
              <a:endParaRPr lang="en-US" altLang="zh-CN" sz="1100" dirty="0"/>
            </a:p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7" name="í$1iḋé">
              <a:extLst>
                <a:ext uri="{FF2B5EF4-FFF2-40B4-BE49-F238E27FC236}">
                  <a16:creationId xmlns:a16="http://schemas.microsoft.com/office/drawing/2014/main" id="{2DD6C806-CDB8-4D09-91FE-B4EF1CA666BC}"/>
                </a:ext>
              </a:extLst>
            </p:cNvPr>
            <p:cNvSpPr txBox="1"/>
            <p:nvPr/>
          </p:nvSpPr>
          <p:spPr>
            <a:xfrm>
              <a:off x="9459233" y="4689659"/>
              <a:ext cx="2035233" cy="39338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ctr"/>
              <a:r>
                <a:rPr lang="en-US" altLang="zh-CN" b="1" dirty="0"/>
                <a:t>Text Here</a:t>
              </a:r>
              <a:endParaRPr lang="zh-CN" altLang="en-US" b="1" dirty="0"/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9D862742-F4E2-490C-8017-EBA931F607D6}"/>
                </a:ext>
              </a:extLst>
            </p:cNvPr>
            <p:cNvCxnSpPr/>
            <p:nvPr/>
          </p:nvCxnSpPr>
          <p:spPr>
            <a:xfrm>
              <a:off x="2799251" y="4762500"/>
              <a:ext cx="0" cy="13716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5F8F2C93-E52B-425C-8221-CA6656262672}"/>
                </a:ext>
              </a:extLst>
            </p:cNvPr>
            <p:cNvCxnSpPr/>
            <p:nvPr/>
          </p:nvCxnSpPr>
          <p:spPr>
            <a:xfrm>
              <a:off x="4992851" y="4762500"/>
              <a:ext cx="0" cy="13716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EA59D81-D50C-4343-A47A-E4480AD803D5}"/>
                </a:ext>
              </a:extLst>
            </p:cNvPr>
            <p:cNvCxnSpPr/>
            <p:nvPr/>
          </p:nvCxnSpPr>
          <p:spPr>
            <a:xfrm>
              <a:off x="7186451" y="4762500"/>
              <a:ext cx="0" cy="13716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îš1ïḓê">
              <a:extLst>
                <a:ext uri="{FF2B5EF4-FFF2-40B4-BE49-F238E27FC236}">
                  <a16:creationId xmlns:a16="http://schemas.microsoft.com/office/drawing/2014/main" id="{215CB95B-B435-4725-8DC8-B172B1A87742}"/>
                </a:ext>
              </a:extLst>
            </p:cNvPr>
            <p:cNvSpPr/>
            <p:nvPr/>
          </p:nvSpPr>
          <p:spPr>
            <a:xfrm>
              <a:off x="7241200" y="1981200"/>
              <a:ext cx="2084102" cy="2297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8" y="0"/>
                  </a:moveTo>
                  <a:cubicBezTo>
                    <a:pt x="631" y="0"/>
                    <a:pt x="0" y="391"/>
                    <a:pt x="0" y="873"/>
                  </a:cubicBezTo>
                  <a:lnTo>
                    <a:pt x="0" y="19208"/>
                  </a:lnTo>
                  <a:cubicBezTo>
                    <a:pt x="0" y="19690"/>
                    <a:pt x="631" y="20081"/>
                    <a:pt x="1408" y="20081"/>
                  </a:cubicBezTo>
                  <a:lnTo>
                    <a:pt x="9360" y="20081"/>
                  </a:lnTo>
                  <a:lnTo>
                    <a:pt x="10800" y="21600"/>
                  </a:lnTo>
                  <a:lnTo>
                    <a:pt x="12240" y="20081"/>
                  </a:lnTo>
                  <a:lnTo>
                    <a:pt x="20192" y="20081"/>
                  </a:lnTo>
                  <a:cubicBezTo>
                    <a:pt x="20969" y="20081"/>
                    <a:pt x="21600" y="19690"/>
                    <a:pt x="21600" y="19208"/>
                  </a:cubicBezTo>
                  <a:lnTo>
                    <a:pt x="21600" y="873"/>
                  </a:lnTo>
                  <a:cubicBezTo>
                    <a:pt x="21600" y="391"/>
                    <a:pt x="20969" y="0"/>
                    <a:pt x="20192" y="0"/>
                  </a:cubicBezTo>
                  <a:lnTo>
                    <a:pt x="140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/>
              <a:r>
                <a:rPr lang="en-US" altLang="zh-CN" sz="2400">
                  <a:solidFill>
                    <a:schemeClr val="tx1"/>
                  </a:solidFill>
                </a:rPr>
                <a:t>3,000K</a:t>
              </a:r>
              <a:endParaRPr lang="en-US" altLang="zh-CN" sz="2400" dirty="0">
                <a:solidFill>
                  <a:schemeClr val="tx1"/>
                </a:solidFill>
              </a:endParaRPr>
            </a:p>
          </p:txBody>
        </p:sp>
        <p:sp>
          <p:nvSpPr>
            <p:cNvPr id="22" name="îşḻîḋé">
              <a:extLst>
                <a:ext uri="{FF2B5EF4-FFF2-40B4-BE49-F238E27FC236}">
                  <a16:creationId xmlns:a16="http://schemas.microsoft.com/office/drawing/2014/main" id="{CA876D07-F597-450F-82EE-239B12E17E75}"/>
                </a:ext>
              </a:extLst>
            </p:cNvPr>
            <p:cNvSpPr txBox="1"/>
            <p:nvPr/>
          </p:nvSpPr>
          <p:spPr>
            <a:xfrm>
              <a:off x="7265635" y="5083048"/>
              <a:ext cx="2035232" cy="105105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algn="ctr">
                <a:lnSpc>
                  <a:spcPct val="120000"/>
                </a:lnSpc>
              </a:pPr>
              <a:endParaRPr lang="en-US" altLang="zh-CN" sz="1100" dirty="0"/>
            </a:p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3" name="íṥļîďé">
              <a:extLst>
                <a:ext uri="{FF2B5EF4-FFF2-40B4-BE49-F238E27FC236}">
                  <a16:creationId xmlns:a16="http://schemas.microsoft.com/office/drawing/2014/main" id="{7D1D95AC-AC7C-4EA4-9D70-05DFFFD3AE30}"/>
                </a:ext>
              </a:extLst>
            </p:cNvPr>
            <p:cNvSpPr txBox="1"/>
            <p:nvPr/>
          </p:nvSpPr>
          <p:spPr>
            <a:xfrm>
              <a:off x="7265635" y="4689659"/>
              <a:ext cx="2035233" cy="39338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ctr"/>
              <a:r>
                <a:rPr lang="en-US" altLang="zh-CN" b="1" dirty="0"/>
                <a:t>Text Here</a:t>
              </a:r>
              <a:endParaRPr lang="zh-CN" altLang="en-US" b="1" dirty="0"/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6F27ADA1-4A63-4E1B-A689-212FAA3B37E7}"/>
                </a:ext>
              </a:extLst>
            </p:cNvPr>
            <p:cNvCxnSpPr/>
            <p:nvPr/>
          </p:nvCxnSpPr>
          <p:spPr>
            <a:xfrm>
              <a:off x="9380051" y="4762500"/>
              <a:ext cx="0" cy="13716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îṩļíde">
              <a:extLst>
                <a:ext uri="{FF2B5EF4-FFF2-40B4-BE49-F238E27FC236}">
                  <a16:creationId xmlns:a16="http://schemas.microsoft.com/office/drawing/2014/main" id="{7F3B50B5-A727-4409-95CF-C46AF06A8226}"/>
                </a:ext>
              </a:extLst>
            </p:cNvPr>
            <p:cNvGrpSpPr/>
            <p:nvPr/>
          </p:nvGrpSpPr>
          <p:grpSpPr>
            <a:xfrm>
              <a:off x="5503251" y="1235751"/>
              <a:ext cx="1192824" cy="1192824"/>
              <a:chOff x="5595704" y="2411685"/>
              <a:chExt cx="971552" cy="971552"/>
            </a:xfrm>
          </p:grpSpPr>
          <p:sp>
            <p:nvSpPr>
              <p:cNvPr id="38" name="îṥļíďé">
                <a:extLst>
                  <a:ext uri="{FF2B5EF4-FFF2-40B4-BE49-F238E27FC236}">
                    <a16:creationId xmlns:a16="http://schemas.microsoft.com/office/drawing/2014/main" id="{FD0BD410-2222-4A01-9FDA-F46C066FA18D}"/>
                  </a:ext>
                </a:extLst>
              </p:cNvPr>
              <p:cNvSpPr/>
              <p:nvPr/>
            </p:nvSpPr>
            <p:spPr bwMode="auto">
              <a:xfrm>
                <a:off x="5595704" y="2411685"/>
                <a:ext cx="971552" cy="97155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2"/>
                </a:solidFill>
              </a:ln>
              <a:effectLst/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3200"/>
              </a:p>
            </p:txBody>
          </p:sp>
          <p:sp>
            <p:nvSpPr>
              <p:cNvPr id="39" name="íṣļíďè">
                <a:extLst>
                  <a:ext uri="{FF2B5EF4-FFF2-40B4-BE49-F238E27FC236}">
                    <a16:creationId xmlns:a16="http://schemas.microsoft.com/office/drawing/2014/main" id="{3F2F73CD-24DD-4E1D-B6C8-C4AC314855AD}"/>
                  </a:ext>
                </a:extLst>
              </p:cNvPr>
              <p:cNvSpPr/>
              <p:nvPr/>
            </p:nvSpPr>
            <p:spPr bwMode="auto">
              <a:xfrm>
                <a:off x="5909241" y="2717602"/>
                <a:ext cx="373523" cy="359717"/>
              </a:xfrm>
              <a:custGeom>
                <a:avLst/>
                <a:gdLst>
                  <a:gd name="connsiteX0" fmla="*/ 216243 w 609050"/>
                  <a:gd name="connsiteY0" fmla="*/ 412730 h 586540"/>
                  <a:gd name="connsiteX1" fmla="*/ 216243 w 609050"/>
                  <a:gd name="connsiteY1" fmla="*/ 456594 h 586540"/>
                  <a:gd name="connsiteX2" fmla="*/ 293953 w 609050"/>
                  <a:gd name="connsiteY2" fmla="*/ 456594 h 586540"/>
                  <a:gd name="connsiteX3" fmla="*/ 293953 w 609050"/>
                  <a:gd name="connsiteY3" fmla="*/ 412730 h 586540"/>
                  <a:gd name="connsiteX4" fmla="*/ 69884 w 609050"/>
                  <a:gd name="connsiteY4" fmla="*/ 412730 h 586540"/>
                  <a:gd name="connsiteX5" fmla="*/ 69884 w 609050"/>
                  <a:gd name="connsiteY5" fmla="*/ 456594 h 586540"/>
                  <a:gd name="connsiteX6" fmla="*/ 147595 w 609050"/>
                  <a:gd name="connsiteY6" fmla="*/ 456594 h 586540"/>
                  <a:gd name="connsiteX7" fmla="*/ 147595 w 609050"/>
                  <a:gd name="connsiteY7" fmla="*/ 412730 h 586540"/>
                  <a:gd name="connsiteX8" fmla="*/ 460769 w 609050"/>
                  <a:gd name="connsiteY8" fmla="*/ 376268 h 586540"/>
                  <a:gd name="connsiteX9" fmla="*/ 460769 w 609050"/>
                  <a:gd name="connsiteY9" fmla="*/ 414786 h 586540"/>
                  <a:gd name="connsiteX10" fmla="*/ 555916 w 609050"/>
                  <a:gd name="connsiteY10" fmla="*/ 414786 h 586540"/>
                  <a:gd name="connsiteX11" fmla="*/ 555916 w 609050"/>
                  <a:gd name="connsiteY11" fmla="*/ 376268 h 586540"/>
                  <a:gd name="connsiteX12" fmla="*/ 216243 w 609050"/>
                  <a:gd name="connsiteY12" fmla="*/ 339670 h 586540"/>
                  <a:gd name="connsiteX13" fmla="*/ 216243 w 609050"/>
                  <a:gd name="connsiteY13" fmla="*/ 383533 h 586540"/>
                  <a:gd name="connsiteX14" fmla="*/ 293953 w 609050"/>
                  <a:gd name="connsiteY14" fmla="*/ 383533 h 586540"/>
                  <a:gd name="connsiteX15" fmla="*/ 293953 w 609050"/>
                  <a:gd name="connsiteY15" fmla="*/ 339670 h 586540"/>
                  <a:gd name="connsiteX16" fmla="*/ 69884 w 609050"/>
                  <a:gd name="connsiteY16" fmla="*/ 339670 h 586540"/>
                  <a:gd name="connsiteX17" fmla="*/ 69884 w 609050"/>
                  <a:gd name="connsiteY17" fmla="*/ 383533 h 586540"/>
                  <a:gd name="connsiteX18" fmla="*/ 147595 w 609050"/>
                  <a:gd name="connsiteY18" fmla="*/ 383533 h 586540"/>
                  <a:gd name="connsiteX19" fmla="*/ 147595 w 609050"/>
                  <a:gd name="connsiteY19" fmla="*/ 339670 h 586540"/>
                  <a:gd name="connsiteX20" fmla="*/ 460769 w 609050"/>
                  <a:gd name="connsiteY20" fmla="*/ 303071 h 586540"/>
                  <a:gd name="connsiteX21" fmla="*/ 460769 w 609050"/>
                  <a:gd name="connsiteY21" fmla="*/ 341726 h 586540"/>
                  <a:gd name="connsiteX22" fmla="*/ 555916 w 609050"/>
                  <a:gd name="connsiteY22" fmla="*/ 341726 h 586540"/>
                  <a:gd name="connsiteX23" fmla="*/ 555916 w 609050"/>
                  <a:gd name="connsiteY23" fmla="*/ 303071 h 586540"/>
                  <a:gd name="connsiteX24" fmla="*/ 216243 w 609050"/>
                  <a:gd name="connsiteY24" fmla="*/ 266609 h 586540"/>
                  <a:gd name="connsiteX25" fmla="*/ 216243 w 609050"/>
                  <a:gd name="connsiteY25" fmla="*/ 310473 h 586540"/>
                  <a:gd name="connsiteX26" fmla="*/ 293953 w 609050"/>
                  <a:gd name="connsiteY26" fmla="*/ 310473 h 586540"/>
                  <a:gd name="connsiteX27" fmla="*/ 293953 w 609050"/>
                  <a:gd name="connsiteY27" fmla="*/ 266609 h 586540"/>
                  <a:gd name="connsiteX28" fmla="*/ 69884 w 609050"/>
                  <a:gd name="connsiteY28" fmla="*/ 266609 h 586540"/>
                  <a:gd name="connsiteX29" fmla="*/ 69884 w 609050"/>
                  <a:gd name="connsiteY29" fmla="*/ 310473 h 586540"/>
                  <a:gd name="connsiteX30" fmla="*/ 147595 w 609050"/>
                  <a:gd name="connsiteY30" fmla="*/ 310473 h 586540"/>
                  <a:gd name="connsiteX31" fmla="*/ 147595 w 609050"/>
                  <a:gd name="connsiteY31" fmla="*/ 266609 h 586540"/>
                  <a:gd name="connsiteX32" fmla="*/ 460769 w 609050"/>
                  <a:gd name="connsiteY32" fmla="*/ 230010 h 586540"/>
                  <a:gd name="connsiteX33" fmla="*/ 460769 w 609050"/>
                  <a:gd name="connsiteY33" fmla="*/ 268528 h 586540"/>
                  <a:gd name="connsiteX34" fmla="*/ 555916 w 609050"/>
                  <a:gd name="connsiteY34" fmla="*/ 268528 h 586540"/>
                  <a:gd name="connsiteX35" fmla="*/ 555916 w 609050"/>
                  <a:gd name="connsiteY35" fmla="*/ 230010 h 586540"/>
                  <a:gd name="connsiteX36" fmla="*/ 216243 w 609050"/>
                  <a:gd name="connsiteY36" fmla="*/ 193549 h 586540"/>
                  <a:gd name="connsiteX37" fmla="*/ 216243 w 609050"/>
                  <a:gd name="connsiteY37" fmla="*/ 237412 h 586540"/>
                  <a:gd name="connsiteX38" fmla="*/ 293953 w 609050"/>
                  <a:gd name="connsiteY38" fmla="*/ 237412 h 586540"/>
                  <a:gd name="connsiteX39" fmla="*/ 293953 w 609050"/>
                  <a:gd name="connsiteY39" fmla="*/ 193549 h 586540"/>
                  <a:gd name="connsiteX40" fmla="*/ 69884 w 609050"/>
                  <a:gd name="connsiteY40" fmla="*/ 193549 h 586540"/>
                  <a:gd name="connsiteX41" fmla="*/ 69884 w 609050"/>
                  <a:gd name="connsiteY41" fmla="*/ 237412 h 586540"/>
                  <a:gd name="connsiteX42" fmla="*/ 147595 w 609050"/>
                  <a:gd name="connsiteY42" fmla="*/ 237412 h 586540"/>
                  <a:gd name="connsiteX43" fmla="*/ 147595 w 609050"/>
                  <a:gd name="connsiteY43" fmla="*/ 193549 h 586540"/>
                  <a:gd name="connsiteX44" fmla="*/ 460769 w 609050"/>
                  <a:gd name="connsiteY44" fmla="*/ 156950 h 586540"/>
                  <a:gd name="connsiteX45" fmla="*/ 460769 w 609050"/>
                  <a:gd name="connsiteY45" fmla="*/ 195468 h 586540"/>
                  <a:gd name="connsiteX46" fmla="*/ 555916 w 609050"/>
                  <a:gd name="connsiteY46" fmla="*/ 195468 h 586540"/>
                  <a:gd name="connsiteX47" fmla="*/ 555916 w 609050"/>
                  <a:gd name="connsiteY47" fmla="*/ 156950 h 586540"/>
                  <a:gd name="connsiteX48" fmla="*/ 192926 w 609050"/>
                  <a:gd name="connsiteY48" fmla="*/ 96251 h 586540"/>
                  <a:gd name="connsiteX49" fmla="*/ 361366 w 609050"/>
                  <a:gd name="connsiteY49" fmla="*/ 96251 h 586540"/>
                  <a:gd name="connsiteX50" fmla="*/ 361366 w 609050"/>
                  <a:gd name="connsiteY50" fmla="*/ 114880 h 586540"/>
                  <a:gd name="connsiteX51" fmla="*/ 192926 w 609050"/>
                  <a:gd name="connsiteY51" fmla="*/ 114880 h 586540"/>
                  <a:gd name="connsiteX52" fmla="*/ 192926 w 609050"/>
                  <a:gd name="connsiteY52" fmla="*/ 49819 h 586540"/>
                  <a:gd name="connsiteX53" fmla="*/ 361366 w 609050"/>
                  <a:gd name="connsiteY53" fmla="*/ 49819 h 586540"/>
                  <a:gd name="connsiteX54" fmla="*/ 361366 w 609050"/>
                  <a:gd name="connsiteY54" fmla="*/ 68307 h 586540"/>
                  <a:gd name="connsiteX55" fmla="*/ 192926 w 609050"/>
                  <a:gd name="connsiteY55" fmla="*/ 68307 h 586540"/>
                  <a:gd name="connsiteX56" fmla="*/ 166130 w 609050"/>
                  <a:gd name="connsiteY56" fmla="*/ 25222 h 586540"/>
                  <a:gd name="connsiteX57" fmla="*/ 166130 w 609050"/>
                  <a:gd name="connsiteY57" fmla="*/ 155716 h 586540"/>
                  <a:gd name="connsiteX58" fmla="*/ 338987 w 609050"/>
                  <a:gd name="connsiteY58" fmla="*/ 155716 h 586540"/>
                  <a:gd name="connsiteX59" fmla="*/ 338987 w 609050"/>
                  <a:gd name="connsiteY59" fmla="*/ 341040 h 586540"/>
                  <a:gd name="connsiteX60" fmla="*/ 338987 w 609050"/>
                  <a:gd name="connsiteY60" fmla="*/ 531710 h 586540"/>
                  <a:gd name="connsiteX61" fmla="*/ 366721 w 609050"/>
                  <a:gd name="connsiteY61" fmla="*/ 531710 h 586540"/>
                  <a:gd name="connsiteX62" fmla="*/ 366721 w 609050"/>
                  <a:gd name="connsiteY62" fmla="*/ 341040 h 586540"/>
                  <a:gd name="connsiteX63" fmla="*/ 366721 w 609050"/>
                  <a:gd name="connsiteY63" fmla="*/ 155305 h 586540"/>
                  <a:gd name="connsiteX64" fmla="*/ 388002 w 609050"/>
                  <a:gd name="connsiteY64" fmla="*/ 143517 h 586540"/>
                  <a:gd name="connsiteX65" fmla="*/ 388002 w 609050"/>
                  <a:gd name="connsiteY65" fmla="*/ 25222 h 586540"/>
                  <a:gd name="connsiteX66" fmla="*/ 140867 w 609050"/>
                  <a:gd name="connsiteY66" fmla="*/ 0 h 586540"/>
                  <a:gd name="connsiteX67" fmla="*/ 413402 w 609050"/>
                  <a:gd name="connsiteY67" fmla="*/ 0 h 586540"/>
                  <a:gd name="connsiteX68" fmla="*/ 413402 w 609050"/>
                  <a:gd name="connsiteY68" fmla="*/ 129398 h 586540"/>
                  <a:gd name="connsiteX69" fmla="*/ 432486 w 609050"/>
                  <a:gd name="connsiteY69" fmla="*/ 118843 h 586540"/>
                  <a:gd name="connsiteX70" fmla="*/ 584199 w 609050"/>
                  <a:gd name="connsiteY70" fmla="*/ 118843 h 586540"/>
                  <a:gd name="connsiteX71" fmla="*/ 584199 w 609050"/>
                  <a:gd name="connsiteY71" fmla="*/ 531710 h 586540"/>
                  <a:gd name="connsiteX72" fmla="*/ 609050 w 609050"/>
                  <a:gd name="connsiteY72" fmla="*/ 531710 h 586540"/>
                  <a:gd name="connsiteX73" fmla="*/ 609050 w 609050"/>
                  <a:gd name="connsiteY73" fmla="*/ 586540 h 586540"/>
                  <a:gd name="connsiteX74" fmla="*/ 0 w 609050"/>
                  <a:gd name="connsiteY74" fmla="*/ 586540 h 586540"/>
                  <a:gd name="connsiteX75" fmla="*/ 0 w 609050"/>
                  <a:gd name="connsiteY75" fmla="*/ 531710 h 586540"/>
                  <a:gd name="connsiteX76" fmla="*/ 24851 w 609050"/>
                  <a:gd name="connsiteY76" fmla="*/ 531710 h 586540"/>
                  <a:gd name="connsiteX77" fmla="*/ 24851 w 609050"/>
                  <a:gd name="connsiteY77" fmla="*/ 155716 h 586540"/>
                  <a:gd name="connsiteX78" fmla="*/ 140867 w 609050"/>
                  <a:gd name="connsiteY78" fmla="*/ 155716 h 58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609050" h="586540">
                    <a:moveTo>
                      <a:pt x="216243" y="412730"/>
                    </a:moveTo>
                    <a:lnTo>
                      <a:pt x="216243" y="456594"/>
                    </a:lnTo>
                    <a:lnTo>
                      <a:pt x="293953" y="456594"/>
                    </a:lnTo>
                    <a:lnTo>
                      <a:pt x="293953" y="412730"/>
                    </a:lnTo>
                    <a:close/>
                    <a:moveTo>
                      <a:pt x="69884" y="412730"/>
                    </a:moveTo>
                    <a:lnTo>
                      <a:pt x="69884" y="456594"/>
                    </a:lnTo>
                    <a:lnTo>
                      <a:pt x="147595" y="456594"/>
                    </a:lnTo>
                    <a:lnTo>
                      <a:pt x="147595" y="412730"/>
                    </a:lnTo>
                    <a:close/>
                    <a:moveTo>
                      <a:pt x="460769" y="376268"/>
                    </a:moveTo>
                    <a:lnTo>
                      <a:pt x="460769" y="414786"/>
                    </a:lnTo>
                    <a:lnTo>
                      <a:pt x="555916" y="414786"/>
                    </a:lnTo>
                    <a:lnTo>
                      <a:pt x="555916" y="376268"/>
                    </a:lnTo>
                    <a:close/>
                    <a:moveTo>
                      <a:pt x="216243" y="339670"/>
                    </a:moveTo>
                    <a:lnTo>
                      <a:pt x="216243" y="383533"/>
                    </a:lnTo>
                    <a:lnTo>
                      <a:pt x="293953" y="383533"/>
                    </a:lnTo>
                    <a:lnTo>
                      <a:pt x="293953" y="339670"/>
                    </a:lnTo>
                    <a:close/>
                    <a:moveTo>
                      <a:pt x="69884" y="339670"/>
                    </a:moveTo>
                    <a:lnTo>
                      <a:pt x="69884" y="383533"/>
                    </a:lnTo>
                    <a:lnTo>
                      <a:pt x="147595" y="383533"/>
                    </a:lnTo>
                    <a:lnTo>
                      <a:pt x="147595" y="339670"/>
                    </a:lnTo>
                    <a:close/>
                    <a:moveTo>
                      <a:pt x="460769" y="303071"/>
                    </a:moveTo>
                    <a:lnTo>
                      <a:pt x="460769" y="341726"/>
                    </a:lnTo>
                    <a:lnTo>
                      <a:pt x="555916" y="341726"/>
                    </a:lnTo>
                    <a:lnTo>
                      <a:pt x="555916" y="303071"/>
                    </a:lnTo>
                    <a:close/>
                    <a:moveTo>
                      <a:pt x="216243" y="266609"/>
                    </a:moveTo>
                    <a:lnTo>
                      <a:pt x="216243" y="310473"/>
                    </a:lnTo>
                    <a:lnTo>
                      <a:pt x="293953" y="310473"/>
                    </a:lnTo>
                    <a:lnTo>
                      <a:pt x="293953" y="266609"/>
                    </a:lnTo>
                    <a:close/>
                    <a:moveTo>
                      <a:pt x="69884" y="266609"/>
                    </a:moveTo>
                    <a:lnTo>
                      <a:pt x="69884" y="310473"/>
                    </a:lnTo>
                    <a:lnTo>
                      <a:pt x="147595" y="310473"/>
                    </a:lnTo>
                    <a:lnTo>
                      <a:pt x="147595" y="266609"/>
                    </a:lnTo>
                    <a:close/>
                    <a:moveTo>
                      <a:pt x="460769" y="230010"/>
                    </a:moveTo>
                    <a:lnTo>
                      <a:pt x="460769" y="268528"/>
                    </a:lnTo>
                    <a:lnTo>
                      <a:pt x="555916" y="268528"/>
                    </a:lnTo>
                    <a:lnTo>
                      <a:pt x="555916" y="230010"/>
                    </a:lnTo>
                    <a:close/>
                    <a:moveTo>
                      <a:pt x="216243" y="193549"/>
                    </a:moveTo>
                    <a:lnTo>
                      <a:pt x="216243" y="237412"/>
                    </a:lnTo>
                    <a:lnTo>
                      <a:pt x="293953" y="237412"/>
                    </a:lnTo>
                    <a:lnTo>
                      <a:pt x="293953" y="193549"/>
                    </a:lnTo>
                    <a:close/>
                    <a:moveTo>
                      <a:pt x="69884" y="193549"/>
                    </a:moveTo>
                    <a:lnTo>
                      <a:pt x="69884" y="237412"/>
                    </a:lnTo>
                    <a:lnTo>
                      <a:pt x="147595" y="237412"/>
                    </a:lnTo>
                    <a:lnTo>
                      <a:pt x="147595" y="193549"/>
                    </a:lnTo>
                    <a:close/>
                    <a:moveTo>
                      <a:pt x="460769" y="156950"/>
                    </a:moveTo>
                    <a:lnTo>
                      <a:pt x="460769" y="195468"/>
                    </a:lnTo>
                    <a:lnTo>
                      <a:pt x="555916" y="195468"/>
                    </a:lnTo>
                    <a:lnTo>
                      <a:pt x="555916" y="156950"/>
                    </a:lnTo>
                    <a:close/>
                    <a:moveTo>
                      <a:pt x="192926" y="96251"/>
                    </a:moveTo>
                    <a:lnTo>
                      <a:pt x="361366" y="96251"/>
                    </a:lnTo>
                    <a:lnTo>
                      <a:pt x="361366" y="114880"/>
                    </a:lnTo>
                    <a:lnTo>
                      <a:pt x="192926" y="114880"/>
                    </a:lnTo>
                    <a:close/>
                    <a:moveTo>
                      <a:pt x="192926" y="49819"/>
                    </a:moveTo>
                    <a:lnTo>
                      <a:pt x="361366" y="49819"/>
                    </a:lnTo>
                    <a:lnTo>
                      <a:pt x="361366" y="68307"/>
                    </a:lnTo>
                    <a:lnTo>
                      <a:pt x="192926" y="68307"/>
                    </a:lnTo>
                    <a:close/>
                    <a:moveTo>
                      <a:pt x="166130" y="25222"/>
                    </a:moveTo>
                    <a:lnTo>
                      <a:pt x="166130" y="155716"/>
                    </a:lnTo>
                    <a:lnTo>
                      <a:pt x="338987" y="155716"/>
                    </a:lnTo>
                    <a:lnTo>
                      <a:pt x="338987" y="341040"/>
                    </a:lnTo>
                    <a:lnTo>
                      <a:pt x="338987" y="531710"/>
                    </a:lnTo>
                    <a:lnTo>
                      <a:pt x="366721" y="531710"/>
                    </a:lnTo>
                    <a:lnTo>
                      <a:pt x="366721" y="341040"/>
                    </a:lnTo>
                    <a:lnTo>
                      <a:pt x="366721" y="155305"/>
                    </a:lnTo>
                    <a:lnTo>
                      <a:pt x="388002" y="143517"/>
                    </a:lnTo>
                    <a:lnTo>
                      <a:pt x="388002" y="25222"/>
                    </a:lnTo>
                    <a:close/>
                    <a:moveTo>
                      <a:pt x="140867" y="0"/>
                    </a:moveTo>
                    <a:lnTo>
                      <a:pt x="413402" y="0"/>
                    </a:lnTo>
                    <a:lnTo>
                      <a:pt x="413402" y="129398"/>
                    </a:lnTo>
                    <a:lnTo>
                      <a:pt x="432486" y="118843"/>
                    </a:lnTo>
                    <a:lnTo>
                      <a:pt x="584199" y="118843"/>
                    </a:lnTo>
                    <a:lnTo>
                      <a:pt x="584199" y="531710"/>
                    </a:lnTo>
                    <a:lnTo>
                      <a:pt x="609050" y="531710"/>
                    </a:lnTo>
                    <a:lnTo>
                      <a:pt x="609050" y="586540"/>
                    </a:lnTo>
                    <a:lnTo>
                      <a:pt x="0" y="586540"/>
                    </a:lnTo>
                    <a:lnTo>
                      <a:pt x="0" y="531710"/>
                    </a:lnTo>
                    <a:lnTo>
                      <a:pt x="24851" y="531710"/>
                    </a:lnTo>
                    <a:lnTo>
                      <a:pt x="24851" y="155716"/>
                    </a:lnTo>
                    <a:lnTo>
                      <a:pt x="140867" y="15571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6" name="iṧľíḍe">
              <a:extLst>
                <a:ext uri="{FF2B5EF4-FFF2-40B4-BE49-F238E27FC236}">
                  <a16:creationId xmlns:a16="http://schemas.microsoft.com/office/drawing/2014/main" id="{E16AA791-EB79-44A1-95C0-214342948AEB}"/>
                </a:ext>
              </a:extLst>
            </p:cNvPr>
            <p:cNvGrpSpPr/>
            <p:nvPr/>
          </p:nvGrpSpPr>
          <p:grpSpPr>
            <a:xfrm>
              <a:off x="3457901" y="1543050"/>
              <a:ext cx="876300" cy="876300"/>
              <a:chOff x="5595704" y="2411685"/>
              <a:chExt cx="971552" cy="971552"/>
            </a:xfrm>
          </p:grpSpPr>
          <p:sp>
            <p:nvSpPr>
              <p:cNvPr id="36" name="íS1íḑè">
                <a:extLst>
                  <a:ext uri="{FF2B5EF4-FFF2-40B4-BE49-F238E27FC236}">
                    <a16:creationId xmlns:a16="http://schemas.microsoft.com/office/drawing/2014/main" id="{9432BD76-0888-4A41-AC0F-80F4C8CC4CBC}"/>
                  </a:ext>
                </a:extLst>
              </p:cNvPr>
              <p:cNvSpPr/>
              <p:nvPr/>
            </p:nvSpPr>
            <p:spPr bwMode="auto">
              <a:xfrm>
                <a:off x="5595704" y="2411685"/>
                <a:ext cx="971552" cy="97155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>
                <a:solidFill>
                  <a:schemeClr val="bg2"/>
                </a:solidFill>
              </a:ln>
              <a:effectLst/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3200"/>
              </a:p>
            </p:txBody>
          </p:sp>
          <p:sp>
            <p:nvSpPr>
              <p:cNvPr id="37" name="î$ľíḍê">
                <a:extLst>
                  <a:ext uri="{FF2B5EF4-FFF2-40B4-BE49-F238E27FC236}">
                    <a16:creationId xmlns:a16="http://schemas.microsoft.com/office/drawing/2014/main" id="{A940042B-9BD4-4158-9953-871B6FB7F62F}"/>
                  </a:ext>
                </a:extLst>
              </p:cNvPr>
              <p:cNvSpPr/>
              <p:nvPr/>
            </p:nvSpPr>
            <p:spPr bwMode="auto">
              <a:xfrm>
                <a:off x="5909241" y="2710969"/>
                <a:ext cx="373523" cy="372981"/>
              </a:xfrm>
              <a:custGeom>
                <a:avLst/>
                <a:gdLst>
                  <a:gd name="T0" fmla="*/ 6270 w 7104"/>
                  <a:gd name="T1" fmla="*/ 835 h 7104"/>
                  <a:gd name="T2" fmla="*/ 3243 w 7104"/>
                  <a:gd name="T3" fmla="*/ 835 h 7104"/>
                  <a:gd name="T4" fmla="*/ 3076 w 7104"/>
                  <a:gd name="T5" fmla="*/ 3675 h 7104"/>
                  <a:gd name="T6" fmla="*/ 2661 w 7104"/>
                  <a:gd name="T7" fmla="*/ 4091 h 7104"/>
                  <a:gd name="T8" fmla="*/ 2516 w 7104"/>
                  <a:gd name="T9" fmla="*/ 3946 h 7104"/>
                  <a:gd name="T10" fmla="*/ 2163 w 7104"/>
                  <a:gd name="T11" fmla="*/ 3946 h 7104"/>
                  <a:gd name="T12" fmla="*/ 275 w 7104"/>
                  <a:gd name="T13" fmla="*/ 5834 h 7104"/>
                  <a:gd name="T14" fmla="*/ 275 w 7104"/>
                  <a:gd name="T15" fmla="*/ 6829 h 7104"/>
                  <a:gd name="T16" fmla="*/ 1271 w 7104"/>
                  <a:gd name="T17" fmla="*/ 6829 h 7104"/>
                  <a:gd name="T18" fmla="*/ 3158 w 7104"/>
                  <a:gd name="T19" fmla="*/ 4942 h 7104"/>
                  <a:gd name="T20" fmla="*/ 3158 w 7104"/>
                  <a:gd name="T21" fmla="*/ 4588 h 7104"/>
                  <a:gd name="T22" fmla="*/ 3014 w 7104"/>
                  <a:gd name="T23" fmla="*/ 4444 h 7104"/>
                  <a:gd name="T24" fmla="*/ 3430 w 7104"/>
                  <a:gd name="T25" fmla="*/ 4028 h 7104"/>
                  <a:gd name="T26" fmla="*/ 6270 w 7104"/>
                  <a:gd name="T27" fmla="*/ 3862 h 7104"/>
                  <a:gd name="T28" fmla="*/ 6270 w 7104"/>
                  <a:gd name="T29" fmla="*/ 835 h 7104"/>
                  <a:gd name="T30" fmla="*/ 5497 w 7104"/>
                  <a:gd name="T31" fmla="*/ 2856 h 7104"/>
                  <a:gd name="T32" fmla="*/ 5497 w 7104"/>
                  <a:gd name="T33" fmla="*/ 3356 h 7104"/>
                  <a:gd name="T34" fmla="*/ 5247 w 7104"/>
                  <a:gd name="T35" fmla="*/ 3606 h 7104"/>
                  <a:gd name="T36" fmla="*/ 4248 w 7104"/>
                  <a:gd name="T37" fmla="*/ 3606 h 7104"/>
                  <a:gd name="T38" fmla="*/ 3999 w 7104"/>
                  <a:gd name="T39" fmla="*/ 3356 h 7104"/>
                  <a:gd name="T40" fmla="*/ 3999 w 7104"/>
                  <a:gd name="T41" fmla="*/ 2856 h 7104"/>
                  <a:gd name="T42" fmla="*/ 4198 w 7104"/>
                  <a:gd name="T43" fmla="*/ 2348 h 7104"/>
                  <a:gd name="T44" fmla="*/ 4748 w 7104"/>
                  <a:gd name="T45" fmla="*/ 1091 h 7104"/>
                  <a:gd name="T46" fmla="*/ 5298 w 7104"/>
                  <a:gd name="T47" fmla="*/ 2348 h 7104"/>
                  <a:gd name="T48" fmla="*/ 5497 w 7104"/>
                  <a:gd name="T49" fmla="*/ 2856 h 7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104" h="7104">
                    <a:moveTo>
                      <a:pt x="6270" y="835"/>
                    </a:moveTo>
                    <a:cubicBezTo>
                      <a:pt x="5435" y="0"/>
                      <a:pt x="4077" y="0"/>
                      <a:pt x="3243" y="835"/>
                    </a:cubicBezTo>
                    <a:cubicBezTo>
                      <a:pt x="2468" y="1610"/>
                      <a:pt x="2412" y="2836"/>
                      <a:pt x="3076" y="3675"/>
                    </a:cubicBezTo>
                    <a:lnTo>
                      <a:pt x="2661" y="4091"/>
                    </a:lnTo>
                    <a:lnTo>
                      <a:pt x="2516" y="3946"/>
                    </a:lnTo>
                    <a:cubicBezTo>
                      <a:pt x="2419" y="3849"/>
                      <a:pt x="2261" y="3849"/>
                      <a:pt x="2163" y="3946"/>
                    </a:cubicBezTo>
                    <a:lnTo>
                      <a:pt x="275" y="5834"/>
                    </a:lnTo>
                    <a:cubicBezTo>
                      <a:pt x="0" y="6109"/>
                      <a:pt x="0" y="6554"/>
                      <a:pt x="275" y="6829"/>
                    </a:cubicBezTo>
                    <a:cubicBezTo>
                      <a:pt x="550" y="7104"/>
                      <a:pt x="996" y="7104"/>
                      <a:pt x="1271" y="6829"/>
                    </a:cubicBezTo>
                    <a:lnTo>
                      <a:pt x="3158" y="4942"/>
                    </a:lnTo>
                    <a:cubicBezTo>
                      <a:pt x="3256" y="4844"/>
                      <a:pt x="3256" y="4686"/>
                      <a:pt x="3158" y="4588"/>
                    </a:cubicBezTo>
                    <a:lnTo>
                      <a:pt x="3014" y="4444"/>
                    </a:lnTo>
                    <a:lnTo>
                      <a:pt x="3430" y="4028"/>
                    </a:lnTo>
                    <a:cubicBezTo>
                      <a:pt x="4269" y="4692"/>
                      <a:pt x="5495" y="4637"/>
                      <a:pt x="6270" y="3862"/>
                    </a:cubicBezTo>
                    <a:cubicBezTo>
                      <a:pt x="7104" y="3027"/>
                      <a:pt x="7104" y="1670"/>
                      <a:pt x="6270" y="835"/>
                    </a:cubicBezTo>
                    <a:close/>
                    <a:moveTo>
                      <a:pt x="5497" y="2856"/>
                    </a:moveTo>
                    <a:lnTo>
                      <a:pt x="5497" y="3356"/>
                    </a:lnTo>
                    <a:cubicBezTo>
                      <a:pt x="5497" y="3494"/>
                      <a:pt x="5385" y="3606"/>
                      <a:pt x="5247" y="3606"/>
                    </a:cubicBezTo>
                    <a:lnTo>
                      <a:pt x="4248" y="3606"/>
                    </a:lnTo>
                    <a:cubicBezTo>
                      <a:pt x="4110" y="3606"/>
                      <a:pt x="3999" y="3494"/>
                      <a:pt x="3999" y="3356"/>
                    </a:cubicBezTo>
                    <a:lnTo>
                      <a:pt x="3999" y="2856"/>
                    </a:lnTo>
                    <a:cubicBezTo>
                      <a:pt x="3999" y="2660"/>
                      <a:pt x="4074" y="2482"/>
                      <a:pt x="4198" y="2348"/>
                    </a:cubicBezTo>
                    <a:cubicBezTo>
                      <a:pt x="3757" y="1871"/>
                      <a:pt x="4095" y="1091"/>
                      <a:pt x="4748" y="1091"/>
                    </a:cubicBezTo>
                    <a:cubicBezTo>
                      <a:pt x="5400" y="1091"/>
                      <a:pt x="5739" y="1871"/>
                      <a:pt x="5298" y="2348"/>
                    </a:cubicBezTo>
                    <a:cubicBezTo>
                      <a:pt x="5422" y="2482"/>
                      <a:pt x="5497" y="2660"/>
                      <a:pt x="5497" y="285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27" name="îşḷíḋe">
              <a:extLst>
                <a:ext uri="{FF2B5EF4-FFF2-40B4-BE49-F238E27FC236}">
                  <a16:creationId xmlns:a16="http://schemas.microsoft.com/office/drawing/2014/main" id="{469406C2-0FF2-4DD0-BE67-20BBB8C70705}"/>
                </a:ext>
              </a:extLst>
            </p:cNvPr>
            <p:cNvGrpSpPr/>
            <p:nvPr/>
          </p:nvGrpSpPr>
          <p:grpSpPr>
            <a:xfrm>
              <a:off x="1264301" y="1543050"/>
              <a:ext cx="876300" cy="876300"/>
              <a:chOff x="5595704" y="2411685"/>
              <a:chExt cx="971552" cy="971552"/>
            </a:xfrm>
          </p:grpSpPr>
          <p:sp>
            <p:nvSpPr>
              <p:cNvPr id="34" name="íSḻide">
                <a:extLst>
                  <a:ext uri="{FF2B5EF4-FFF2-40B4-BE49-F238E27FC236}">
                    <a16:creationId xmlns:a16="http://schemas.microsoft.com/office/drawing/2014/main" id="{7523FE5A-BA10-4765-8921-DEB5D266F994}"/>
                  </a:ext>
                </a:extLst>
              </p:cNvPr>
              <p:cNvSpPr/>
              <p:nvPr/>
            </p:nvSpPr>
            <p:spPr bwMode="auto">
              <a:xfrm>
                <a:off x="5595704" y="2411685"/>
                <a:ext cx="971552" cy="97155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>
                <a:solidFill>
                  <a:schemeClr val="bg2"/>
                </a:solidFill>
              </a:ln>
              <a:effectLst/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3200"/>
              </a:p>
            </p:txBody>
          </p:sp>
          <p:sp>
            <p:nvSpPr>
              <p:cNvPr id="35" name="íšlîḑé">
                <a:extLst>
                  <a:ext uri="{FF2B5EF4-FFF2-40B4-BE49-F238E27FC236}">
                    <a16:creationId xmlns:a16="http://schemas.microsoft.com/office/drawing/2014/main" id="{644365CB-6CCD-43E9-8F62-D4F91654F27D}"/>
                  </a:ext>
                </a:extLst>
              </p:cNvPr>
              <p:cNvSpPr/>
              <p:nvPr/>
            </p:nvSpPr>
            <p:spPr bwMode="auto">
              <a:xfrm>
                <a:off x="5909241" y="2710977"/>
                <a:ext cx="373523" cy="372966"/>
              </a:xfrm>
              <a:custGeom>
                <a:avLst/>
                <a:gdLst>
                  <a:gd name="connsiteX0" fmla="*/ 518958 w 607627"/>
                  <a:gd name="connsiteY0" fmla="*/ 480339 h 606722"/>
                  <a:gd name="connsiteX1" fmla="*/ 569613 w 607627"/>
                  <a:gd name="connsiteY1" fmla="*/ 480339 h 606722"/>
                  <a:gd name="connsiteX2" fmla="*/ 607627 w 607627"/>
                  <a:gd name="connsiteY2" fmla="*/ 518201 h 606722"/>
                  <a:gd name="connsiteX3" fmla="*/ 607627 w 607627"/>
                  <a:gd name="connsiteY3" fmla="*/ 568772 h 606722"/>
                  <a:gd name="connsiteX4" fmla="*/ 569613 w 607627"/>
                  <a:gd name="connsiteY4" fmla="*/ 606722 h 606722"/>
                  <a:gd name="connsiteX5" fmla="*/ 518958 w 607627"/>
                  <a:gd name="connsiteY5" fmla="*/ 606722 h 606722"/>
                  <a:gd name="connsiteX6" fmla="*/ 481033 w 607627"/>
                  <a:gd name="connsiteY6" fmla="*/ 568772 h 606722"/>
                  <a:gd name="connsiteX7" fmla="*/ 481033 w 607627"/>
                  <a:gd name="connsiteY7" fmla="*/ 518201 h 606722"/>
                  <a:gd name="connsiteX8" fmla="*/ 518958 w 607627"/>
                  <a:gd name="connsiteY8" fmla="*/ 480339 h 606722"/>
                  <a:gd name="connsiteX9" fmla="*/ 518958 w 607627"/>
                  <a:gd name="connsiteY9" fmla="*/ 252836 h 606722"/>
                  <a:gd name="connsiteX10" fmla="*/ 569613 w 607627"/>
                  <a:gd name="connsiteY10" fmla="*/ 252836 h 606722"/>
                  <a:gd name="connsiteX11" fmla="*/ 607627 w 607627"/>
                  <a:gd name="connsiteY11" fmla="*/ 290698 h 606722"/>
                  <a:gd name="connsiteX12" fmla="*/ 607627 w 607627"/>
                  <a:gd name="connsiteY12" fmla="*/ 341269 h 606722"/>
                  <a:gd name="connsiteX13" fmla="*/ 569613 w 607627"/>
                  <a:gd name="connsiteY13" fmla="*/ 379219 h 606722"/>
                  <a:gd name="connsiteX14" fmla="*/ 518958 w 607627"/>
                  <a:gd name="connsiteY14" fmla="*/ 379219 h 606722"/>
                  <a:gd name="connsiteX15" fmla="*/ 481033 w 607627"/>
                  <a:gd name="connsiteY15" fmla="*/ 341269 h 606722"/>
                  <a:gd name="connsiteX16" fmla="*/ 481033 w 607627"/>
                  <a:gd name="connsiteY16" fmla="*/ 290698 h 606722"/>
                  <a:gd name="connsiteX17" fmla="*/ 518958 w 607627"/>
                  <a:gd name="connsiteY17" fmla="*/ 252836 h 606722"/>
                  <a:gd name="connsiteX18" fmla="*/ 81603 w 607627"/>
                  <a:gd name="connsiteY18" fmla="*/ 151716 h 606722"/>
                  <a:gd name="connsiteX19" fmla="*/ 146211 w 607627"/>
                  <a:gd name="connsiteY19" fmla="*/ 151716 h 606722"/>
                  <a:gd name="connsiteX20" fmla="*/ 210819 w 607627"/>
                  <a:gd name="connsiteY20" fmla="*/ 213124 h 606722"/>
                  <a:gd name="connsiteX21" fmla="*/ 227549 w 607627"/>
                  <a:gd name="connsiteY21" fmla="*/ 359935 h 606722"/>
                  <a:gd name="connsiteX22" fmla="*/ 217137 w 607627"/>
                  <a:gd name="connsiteY22" fmla="*/ 393349 h 606722"/>
                  <a:gd name="connsiteX23" fmla="*/ 191152 w 607627"/>
                  <a:gd name="connsiteY23" fmla="*/ 406146 h 606722"/>
                  <a:gd name="connsiteX24" fmla="*/ 177180 w 607627"/>
                  <a:gd name="connsiteY24" fmla="*/ 594992 h 606722"/>
                  <a:gd name="connsiteX25" fmla="*/ 164543 w 607627"/>
                  <a:gd name="connsiteY25" fmla="*/ 606722 h 606722"/>
                  <a:gd name="connsiteX26" fmla="*/ 63271 w 607627"/>
                  <a:gd name="connsiteY26" fmla="*/ 606722 h 606722"/>
                  <a:gd name="connsiteX27" fmla="*/ 50634 w 607627"/>
                  <a:gd name="connsiteY27" fmla="*/ 594992 h 606722"/>
                  <a:gd name="connsiteX28" fmla="*/ 36662 w 607627"/>
                  <a:gd name="connsiteY28" fmla="*/ 406146 h 606722"/>
                  <a:gd name="connsiteX29" fmla="*/ 10677 w 607627"/>
                  <a:gd name="connsiteY29" fmla="*/ 393349 h 606722"/>
                  <a:gd name="connsiteX30" fmla="*/ 265 w 607627"/>
                  <a:gd name="connsiteY30" fmla="*/ 359935 h 606722"/>
                  <a:gd name="connsiteX31" fmla="*/ 17084 w 607627"/>
                  <a:gd name="connsiteY31" fmla="*/ 213124 h 606722"/>
                  <a:gd name="connsiteX32" fmla="*/ 81603 w 607627"/>
                  <a:gd name="connsiteY32" fmla="*/ 151716 h 606722"/>
                  <a:gd name="connsiteX33" fmla="*/ 392406 w 607627"/>
                  <a:gd name="connsiteY33" fmla="*/ 75787 h 606722"/>
                  <a:gd name="connsiteX34" fmla="*/ 443059 w 607627"/>
                  <a:gd name="connsiteY34" fmla="*/ 75787 h 606722"/>
                  <a:gd name="connsiteX35" fmla="*/ 455700 w 607627"/>
                  <a:gd name="connsiteY35" fmla="*/ 88497 h 606722"/>
                  <a:gd name="connsiteX36" fmla="*/ 443059 w 607627"/>
                  <a:gd name="connsiteY36" fmla="*/ 101119 h 606722"/>
                  <a:gd name="connsiteX37" fmla="*/ 392406 w 607627"/>
                  <a:gd name="connsiteY37" fmla="*/ 101119 h 606722"/>
                  <a:gd name="connsiteX38" fmla="*/ 354483 w 607627"/>
                  <a:gd name="connsiteY38" fmla="*/ 139072 h 606722"/>
                  <a:gd name="connsiteX39" fmla="*/ 354483 w 607627"/>
                  <a:gd name="connsiteY39" fmla="*/ 303326 h 606722"/>
                  <a:gd name="connsiteX40" fmla="*/ 443059 w 607627"/>
                  <a:gd name="connsiteY40" fmla="*/ 303326 h 606722"/>
                  <a:gd name="connsiteX41" fmla="*/ 455700 w 607627"/>
                  <a:gd name="connsiteY41" fmla="*/ 316037 h 606722"/>
                  <a:gd name="connsiteX42" fmla="*/ 443059 w 607627"/>
                  <a:gd name="connsiteY42" fmla="*/ 328658 h 606722"/>
                  <a:gd name="connsiteX43" fmla="*/ 354483 w 607627"/>
                  <a:gd name="connsiteY43" fmla="*/ 328658 h 606722"/>
                  <a:gd name="connsiteX44" fmla="*/ 354483 w 607627"/>
                  <a:gd name="connsiteY44" fmla="*/ 493002 h 606722"/>
                  <a:gd name="connsiteX45" fmla="*/ 392406 w 607627"/>
                  <a:gd name="connsiteY45" fmla="*/ 530866 h 606722"/>
                  <a:gd name="connsiteX46" fmla="*/ 443059 w 607627"/>
                  <a:gd name="connsiteY46" fmla="*/ 530866 h 606722"/>
                  <a:gd name="connsiteX47" fmla="*/ 455700 w 607627"/>
                  <a:gd name="connsiteY47" fmla="*/ 543576 h 606722"/>
                  <a:gd name="connsiteX48" fmla="*/ 443059 w 607627"/>
                  <a:gd name="connsiteY48" fmla="*/ 556197 h 606722"/>
                  <a:gd name="connsiteX49" fmla="*/ 392406 w 607627"/>
                  <a:gd name="connsiteY49" fmla="*/ 556197 h 606722"/>
                  <a:gd name="connsiteX50" fmla="*/ 329112 w 607627"/>
                  <a:gd name="connsiteY50" fmla="*/ 493002 h 606722"/>
                  <a:gd name="connsiteX51" fmla="*/ 329112 w 607627"/>
                  <a:gd name="connsiteY51" fmla="*/ 328658 h 606722"/>
                  <a:gd name="connsiteX52" fmla="*/ 265818 w 607627"/>
                  <a:gd name="connsiteY52" fmla="*/ 328658 h 606722"/>
                  <a:gd name="connsiteX53" fmla="*/ 253177 w 607627"/>
                  <a:gd name="connsiteY53" fmla="*/ 316037 h 606722"/>
                  <a:gd name="connsiteX54" fmla="*/ 265818 w 607627"/>
                  <a:gd name="connsiteY54" fmla="*/ 303326 h 606722"/>
                  <a:gd name="connsiteX55" fmla="*/ 329112 w 607627"/>
                  <a:gd name="connsiteY55" fmla="*/ 303326 h 606722"/>
                  <a:gd name="connsiteX56" fmla="*/ 329112 w 607627"/>
                  <a:gd name="connsiteY56" fmla="*/ 139072 h 606722"/>
                  <a:gd name="connsiteX57" fmla="*/ 392406 w 607627"/>
                  <a:gd name="connsiteY57" fmla="*/ 75787 h 606722"/>
                  <a:gd name="connsiteX58" fmla="*/ 518958 w 607627"/>
                  <a:gd name="connsiteY58" fmla="*/ 25333 h 606722"/>
                  <a:gd name="connsiteX59" fmla="*/ 569613 w 607627"/>
                  <a:gd name="connsiteY59" fmla="*/ 25333 h 606722"/>
                  <a:gd name="connsiteX60" fmla="*/ 607627 w 607627"/>
                  <a:gd name="connsiteY60" fmla="*/ 63195 h 606722"/>
                  <a:gd name="connsiteX61" fmla="*/ 607627 w 607627"/>
                  <a:gd name="connsiteY61" fmla="*/ 113766 h 606722"/>
                  <a:gd name="connsiteX62" fmla="*/ 569613 w 607627"/>
                  <a:gd name="connsiteY62" fmla="*/ 151716 h 606722"/>
                  <a:gd name="connsiteX63" fmla="*/ 518958 w 607627"/>
                  <a:gd name="connsiteY63" fmla="*/ 151716 h 606722"/>
                  <a:gd name="connsiteX64" fmla="*/ 481033 w 607627"/>
                  <a:gd name="connsiteY64" fmla="*/ 113766 h 606722"/>
                  <a:gd name="connsiteX65" fmla="*/ 481033 w 607627"/>
                  <a:gd name="connsiteY65" fmla="*/ 63195 h 606722"/>
                  <a:gd name="connsiteX66" fmla="*/ 518958 w 607627"/>
                  <a:gd name="connsiteY66" fmla="*/ 25333 h 606722"/>
                  <a:gd name="connsiteX67" fmla="*/ 113916 w 607627"/>
                  <a:gd name="connsiteY67" fmla="*/ 0 h 606722"/>
                  <a:gd name="connsiteX68" fmla="*/ 177178 w 607627"/>
                  <a:gd name="connsiteY68" fmla="*/ 63192 h 606722"/>
                  <a:gd name="connsiteX69" fmla="*/ 113916 w 607627"/>
                  <a:gd name="connsiteY69" fmla="*/ 126384 h 606722"/>
                  <a:gd name="connsiteX70" fmla="*/ 50654 w 607627"/>
                  <a:gd name="connsiteY70" fmla="*/ 63192 h 606722"/>
                  <a:gd name="connsiteX71" fmla="*/ 113916 w 607627"/>
                  <a:gd name="connsiteY71" fmla="*/ 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607627" h="606722">
                    <a:moveTo>
                      <a:pt x="518958" y="480339"/>
                    </a:moveTo>
                    <a:lnTo>
                      <a:pt x="569613" y="480339"/>
                    </a:lnTo>
                    <a:cubicBezTo>
                      <a:pt x="590623" y="480339"/>
                      <a:pt x="607627" y="497315"/>
                      <a:pt x="607627" y="518201"/>
                    </a:cubicBezTo>
                    <a:lnTo>
                      <a:pt x="607627" y="568772"/>
                    </a:lnTo>
                    <a:cubicBezTo>
                      <a:pt x="607627" y="589658"/>
                      <a:pt x="590623" y="606722"/>
                      <a:pt x="569613" y="606722"/>
                    </a:cubicBezTo>
                    <a:lnTo>
                      <a:pt x="518958" y="606722"/>
                    </a:lnTo>
                    <a:cubicBezTo>
                      <a:pt x="498037" y="606722"/>
                      <a:pt x="481033" y="589658"/>
                      <a:pt x="481033" y="568772"/>
                    </a:cubicBezTo>
                    <a:lnTo>
                      <a:pt x="481033" y="518201"/>
                    </a:lnTo>
                    <a:cubicBezTo>
                      <a:pt x="481033" y="497315"/>
                      <a:pt x="498037" y="480339"/>
                      <a:pt x="518958" y="480339"/>
                    </a:cubicBezTo>
                    <a:close/>
                    <a:moveTo>
                      <a:pt x="518958" y="252836"/>
                    </a:moveTo>
                    <a:lnTo>
                      <a:pt x="569613" y="252836"/>
                    </a:lnTo>
                    <a:cubicBezTo>
                      <a:pt x="590623" y="252836"/>
                      <a:pt x="607627" y="269812"/>
                      <a:pt x="607627" y="290698"/>
                    </a:cubicBezTo>
                    <a:lnTo>
                      <a:pt x="607627" y="341269"/>
                    </a:lnTo>
                    <a:cubicBezTo>
                      <a:pt x="607627" y="362155"/>
                      <a:pt x="590623" y="379219"/>
                      <a:pt x="569613" y="379219"/>
                    </a:cubicBezTo>
                    <a:lnTo>
                      <a:pt x="518958" y="379219"/>
                    </a:lnTo>
                    <a:cubicBezTo>
                      <a:pt x="498037" y="379219"/>
                      <a:pt x="481033" y="362155"/>
                      <a:pt x="481033" y="341269"/>
                    </a:cubicBezTo>
                    <a:lnTo>
                      <a:pt x="481033" y="290698"/>
                    </a:lnTo>
                    <a:cubicBezTo>
                      <a:pt x="481033" y="269812"/>
                      <a:pt x="498037" y="252836"/>
                      <a:pt x="518958" y="252836"/>
                    </a:cubicBezTo>
                    <a:close/>
                    <a:moveTo>
                      <a:pt x="81603" y="151716"/>
                    </a:moveTo>
                    <a:lnTo>
                      <a:pt x="146211" y="151716"/>
                    </a:lnTo>
                    <a:cubicBezTo>
                      <a:pt x="179049" y="151716"/>
                      <a:pt x="206814" y="178110"/>
                      <a:pt x="210819" y="213124"/>
                    </a:cubicBezTo>
                    <a:lnTo>
                      <a:pt x="227549" y="359935"/>
                    </a:lnTo>
                    <a:cubicBezTo>
                      <a:pt x="228973" y="372199"/>
                      <a:pt x="225146" y="384374"/>
                      <a:pt x="217137" y="393349"/>
                    </a:cubicBezTo>
                    <a:cubicBezTo>
                      <a:pt x="210285" y="401081"/>
                      <a:pt x="201119" y="405613"/>
                      <a:pt x="191152" y="406146"/>
                    </a:cubicBezTo>
                    <a:lnTo>
                      <a:pt x="177180" y="594992"/>
                    </a:lnTo>
                    <a:cubicBezTo>
                      <a:pt x="176646" y="601568"/>
                      <a:pt x="171129" y="606722"/>
                      <a:pt x="164543" y="606722"/>
                    </a:cubicBezTo>
                    <a:lnTo>
                      <a:pt x="63271" y="606722"/>
                    </a:lnTo>
                    <a:cubicBezTo>
                      <a:pt x="56685" y="606722"/>
                      <a:pt x="51168" y="601568"/>
                      <a:pt x="50634" y="594992"/>
                    </a:cubicBezTo>
                    <a:lnTo>
                      <a:pt x="36662" y="406146"/>
                    </a:lnTo>
                    <a:cubicBezTo>
                      <a:pt x="26784" y="405613"/>
                      <a:pt x="17529" y="401081"/>
                      <a:pt x="10677" y="393349"/>
                    </a:cubicBezTo>
                    <a:cubicBezTo>
                      <a:pt x="2668" y="384374"/>
                      <a:pt x="-1070" y="372199"/>
                      <a:pt x="265" y="359935"/>
                    </a:cubicBezTo>
                    <a:lnTo>
                      <a:pt x="17084" y="213124"/>
                    </a:lnTo>
                    <a:cubicBezTo>
                      <a:pt x="21000" y="178110"/>
                      <a:pt x="48765" y="151716"/>
                      <a:pt x="81603" y="151716"/>
                    </a:cubicBezTo>
                    <a:close/>
                    <a:moveTo>
                      <a:pt x="392406" y="75787"/>
                    </a:moveTo>
                    <a:lnTo>
                      <a:pt x="443059" y="75787"/>
                    </a:lnTo>
                    <a:cubicBezTo>
                      <a:pt x="450092" y="75787"/>
                      <a:pt x="455700" y="81476"/>
                      <a:pt x="455700" y="88497"/>
                    </a:cubicBezTo>
                    <a:cubicBezTo>
                      <a:pt x="455700" y="95430"/>
                      <a:pt x="450092" y="101119"/>
                      <a:pt x="443059" y="101119"/>
                    </a:cubicBezTo>
                    <a:lnTo>
                      <a:pt x="392406" y="101119"/>
                    </a:lnTo>
                    <a:cubicBezTo>
                      <a:pt x="371486" y="101119"/>
                      <a:pt x="354483" y="118095"/>
                      <a:pt x="354483" y="139072"/>
                    </a:cubicBezTo>
                    <a:lnTo>
                      <a:pt x="354483" y="303326"/>
                    </a:lnTo>
                    <a:lnTo>
                      <a:pt x="443059" y="303326"/>
                    </a:lnTo>
                    <a:cubicBezTo>
                      <a:pt x="450092" y="303326"/>
                      <a:pt x="455700" y="309015"/>
                      <a:pt x="455700" y="316037"/>
                    </a:cubicBezTo>
                    <a:cubicBezTo>
                      <a:pt x="455700" y="322970"/>
                      <a:pt x="450092" y="328658"/>
                      <a:pt x="443059" y="328658"/>
                    </a:cubicBezTo>
                    <a:lnTo>
                      <a:pt x="354483" y="328658"/>
                    </a:lnTo>
                    <a:lnTo>
                      <a:pt x="354483" y="493002"/>
                    </a:lnTo>
                    <a:cubicBezTo>
                      <a:pt x="354483" y="513889"/>
                      <a:pt x="371486" y="530866"/>
                      <a:pt x="392406" y="530866"/>
                    </a:cubicBezTo>
                    <a:lnTo>
                      <a:pt x="443059" y="530866"/>
                    </a:lnTo>
                    <a:cubicBezTo>
                      <a:pt x="450092" y="530866"/>
                      <a:pt x="455700" y="536554"/>
                      <a:pt x="455700" y="543576"/>
                    </a:cubicBezTo>
                    <a:cubicBezTo>
                      <a:pt x="455700" y="550509"/>
                      <a:pt x="450092" y="556197"/>
                      <a:pt x="443059" y="556197"/>
                    </a:cubicBezTo>
                    <a:lnTo>
                      <a:pt x="392406" y="556197"/>
                    </a:lnTo>
                    <a:cubicBezTo>
                      <a:pt x="357510" y="556197"/>
                      <a:pt x="329112" y="527844"/>
                      <a:pt x="329112" y="493002"/>
                    </a:cubicBezTo>
                    <a:lnTo>
                      <a:pt x="329112" y="328658"/>
                    </a:lnTo>
                    <a:lnTo>
                      <a:pt x="265818" y="328658"/>
                    </a:lnTo>
                    <a:cubicBezTo>
                      <a:pt x="258785" y="328658"/>
                      <a:pt x="253177" y="322970"/>
                      <a:pt x="253177" y="316037"/>
                    </a:cubicBezTo>
                    <a:cubicBezTo>
                      <a:pt x="253177" y="309015"/>
                      <a:pt x="258785" y="303326"/>
                      <a:pt x="265818" y="303326"/>
                    </a:cubicBezTo>
                    <a:lnTo>
                      <a:pt x="329112" y="303326"/>
                    </a:lnTo>
                    <a:lnTo>
                      <a:pt x="329112" y="139072"/>
                    </a:lnTo>
                    <a:cubicBezTo>
                      <a:pt x="329112" y="104230"/>
                      <a:pt x="357510" y="75787"/>
                      <a:pt x="392406" y="75787"/>
                    </a:cubicBezTo>
                    <a:close/>
                    <a:moveTo>
                      <a:pt x="518958" y="25333"/>
                    </a:moveTo>
                    <a:lnTo>
                      <a:pt x="569613" y="25333"/>
                    </a:lnTo>
                    <a:cubicBezTo>
                      <a:pt x="590623" y="25333"/>
                      <a:pt x="607627" y="42309"/>
                      <a:pt x="607627" y="63195"/>
                    </a:cubicBezTo>
                    <a:lnTo>
                      <a:pt x="607627" y="113766"/>
                    </a:lnTo>
                    <a:cubicBezTo>
                      <a:pt x="607627" y="134652"/>
                      <a:pt x="590623" y="151716"/>
                      <a:pt x="569613" y="151716"/>
                    </a:cubicBezTo>
                    <a:lnTo>
                      <a:pt x="518958" y="151716"/>
                    </a:lnTo>
                    <a:cubicBezTo>
                      <a:pt x="498037" y="151716"/>
                      <a:pt x="481033" y="134652"/>
                      <a:pt x="481033" y="113766"/>
                    </a:cubicBezTo>
                    <a:lnTo>
                      <a:pt x="481033" y="63195"/>
                    </a:lnTo>
                    <a:cubicBezTo>
                      <a:pt x="481033" y="42309"/>
                      <a:pt x="498037" y="25333"/>
                      <a:pt x="518958" y="25333"/>
                    </a:cubicBezTo>
                    <a:close/>
                    <a:moveTo>
                      <a:pt x="113916" y="0"/>
                    </a:moveTo>
                    <a:cubicBezTo>
                      <a:pt x="148855" y="0"/>
                      <a:pt x="177178" y="28292"/>
                      <a:pt x="177178" y="63192"/>
                    </a:cubicBezTo>
                    <a:cubicBezTo>
                      <a:pt x="177178" y="98092"/>
                      <a:pt x="148855" y="126384"/>
                      <a:pt x="113916" y="126384"/>
                    </a:cubicBezTo>
                    <a:cubicBezTo>
                      <a:pt x="78977" y="126384"/>
                      <a:pt x="50654" y="98092"/>
                      <a:pt x="50654" y="63192"/>
                    </a:cubicBezTo>
                    <a:cubicBezTo>
                      <a:pt x="50654" y="28292"/>
                      <a:pt x="78977" y="0"/>
                      <a:pt x="11391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28" name="îšḷîḑe">
              <a:extLst>
                <a:ext uri="{FF2B5EF4-FFF2-40B4-BE49-F238E27FC236}">
                  <a16:creationId xmlns:a16="http://schemas.microsoft.com/office/drawing/2014/main" id="{B34AFC9C-EB8C-41D6-8942-80DFDB8FBB0A}"/>
                </a:ext>
              </a:extLst>
            </p:cNvPr>
            <p:cNvGrpSpPr/>
            <p:nvPr/>
          </p:nvGrpSpPr>
          <p:grpSpPr>
            <a:xfrm>
              <a:off x="10038699" y="1543050"/>
              <a:ext cx="876300" cy="876300"/>
              <a:chOff x="5595704" y="2411685"/>
              <a:chExt cx="971552" cy="971552"/>
            </a:xfrm>
          </p:grpSpPr>
          <p:sp>
            <p:nvSpPr>
              <p:cNvPr id="32" name="ïṡḻîḍe">
                <a:extLst>
                  <a:ext uri="{FF2B5EF4-FFF2-40B4-BE49-F238E27FC236}">
                    <a16:creationId xmlns:a16="http://schemas.microsoft.com/office/drawing/2014/main" id="{AA2FBF34-5452-427E-A94C-6A3A1488D289}"/>
                  </a:ext>
                </a:extLst>
              </p:cNvPr>
              <p:cNvSpPr/>
              <p:nvPr/>
            </p:nvSpPr>
            <p:spPr bwMode="auto">
              <a:xfrm>
                <a:off x="5595704" y="2411685"/>
                <a:ext cx="971552" cy="97155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>
                <a:solidFill>
                  <a:schemeClr val="bg2"/>
                </a:solidFill>
              </a:ln>
              <a:effectLst/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3200"/>
              </a:p>
            </p:txBody>
          </p:sp>
          <p:sp>
            <p:nvSpPr>
              <p:cNvPr id="33" name="í$1íḋe">
                <a:extLst>
                  <a:ext uri="{FF2B5EF4-FFF2-40B4-BE49-F238E27FC236}">
                    <a16:creationId xmlns:a16="http://schemas.microsoft.com/office/drawing/2014/main" id="{E29FAB1D-1225-4E22-9D1D-DF70B7131B6A}"/>
                  </a:ext>
                </a:extLst>
              </p:cNvPr>
              <p:cNvSpPr/>
              <p:nvPr/>
            </p:nvSpPr>
            <p:spPr bwMode="auto">
              <a:xfrm>
                <a:off x="5909241" y="2712385"/>
                <a:ext cx="373523" cy="370150"/>
              </a:xfrm>
              <a:custGeom>
                <a:avLst/>
                <a:gdLst>
                  <a:gd name="connsiteX0" fmla="*/ 509642 w 605882"/>
                  <a:gd name="connsiteY0" fmla="*/ 502443 h 600411"/>
                  <a:gd name="connsiteX1" fmla="*/ 515394 w 605882"/>
                  <a:gd name="connsiteY1" fmla="*/ 505314 h 600411"/>
                  <a:gd name="connsiteX2" fmla="*/ 515394 w 605882"/>
                  <a:gd name="connsiteY2" fmla="*/ 509621 h 600411"/>
                  <a:gd name="connsiteX3" fmla="*/ 525460 w 605882"/>
                  <a:gd name="connsiteY3" fmla="*/ 502443 h 600411"/>
                  <a:gd name="connsiteX4" fmla="*/ 531211 w 605882"/>
                  <a:gd name="connsiteY4" fmla="*/ 511056 h 600411"/>
                  <a:gd name="connsiteX5" fmla="*/ 542715 w 605882"/>
                  <a:gd name="connsiteY5" fmla="*/ 526846 h 600411"/>
                  <a:gd name="connsiteX6" fmla="*/ 544153 w 605882"/>
                  <a:gd name="connsiteY6" fmla="*/ 536894 h 600411"/>
                  <a:gd name="connsiteX7" fmla="*/ 539839 w 605882"/>
                  <a:gd name="connsiteY7" fmla="*/ 552684 h 600411"/>
                  <a:gd name="connsiteX8" fmla="*/ 531211 w 605882"/>
                  <a:gd name="connsiteY8" fmla="*/ 556990 h 600411"/>
                  <a:gd name="connsiteX9" fmla="*/ 522584 w 605882"/>
                  <a:gd name="connsiteY9" fmla="*/ 555555 h 600411"/>
                  <a:gd name="connsiteX10" fmla="*/ 515394 w 605882"/>
                  <a:gd name="connsiteY10" fmla="*/ 549813 h 600411"/>
                  <a:gd name="connsiteX11" fmla="*/ 508204 w 605882"/>
                  <a:gd name="connsiteY11" fmla="*/ 542636 h 600411"/>
                  <a:gd name="connsiteX12" fmla="*/ 488072 w 605882"/>
                  <a:gd name="connsiteY12" fmla="*/ 548377 h 600411"/>
                  <a:gd name="connsiteX13" fmla="*/ 479444 w 605882"/>
                  <a:gd name="connsiteY13" fmla="*/ 548377 h 600411"/>
                  <a:gd name="connsiteX14" fmla="*/ 478006 w 605882"/>
                  <a:gd name="connsiteY14" fmla="*/ 536894 h 600411"/>
                  <a:gd name="connsiteX15" fmla="*/ 476568 w 605882"/>
                  <a:gd name="connsiteY15" fmla="*/ 523975 h 600411"/>
                  <a:gd name="connsiteX16" fmla="*/ 488072 w 605882"/>
                  <a:gd name="connsiteY16" fmla="*/ 518233 h 600411"/>
                  <a:gd name="connsiteX17" fmla="*/ 493824 w 605882"/>
                  <a:gd name="connsiteY17" fmla="*/ 509621 h 600411"/>
                  <a:gd name="connsiteX18" fmla="*/ 501014 w 605882"/>
                  <a:gd name="connsiteY18" fmla="*/ 509621 h 600411"/>
                  <a:gd name="connsiteX19" fmla="*/ 509642 w 605882"/>
                  <a:gd name="connsiteY19" fmla="*/ 502443 h 600411"/>
                  <a:gd name="connsiteX20" fmla="*/ 510755 w 605882"/>
                  <a:gd name="connsiteY20" fmla="*/ 484065 h 600411"/>
                  <a:gd name="connsiteX21" fmla="*/ 515433 w 605882"/>
                  <a:gd name="connsiteY21" fmla="*/ 485139 h 600411"/>
                  <a:gd name="connsiteX22" fmla="*/ 525509 w 605882"/>
                  <a:gd name="connsiteY22" fmla="*/ 486572 h 600411"/>
                  <a:gd name="connsiteX23" fmla="*/ 534145 w 605882"/>
                  <a:gd name="connsiteY23" fmla="*/ 490869 h 600411"/>
                  <a:gd name="connsiteX24" fmla="*/ 537024 w 605882"/>
                  <a:gd name="connsiteY24" fmla="*/ 493734 h 600411"/>
                  <a:gd name="connsiteX25" fmla="*/ 539902 w 605882"/>
                  <a:gd name="connsiteY25" fmla="*/ 499464 h 600411"/>
                  <a:gd name="connsiteX26" fmla="*/ 534145 w 605882"/>
                  <a:gd name="connsiteY26" fmla="*/ 500896 h 600411"/>
                  <a:gd name="connsiteX27" fmla="*/ 525509 w 605882"/>
                  <a:gd name="connsiteY27" fmla="*/ 499464 h 600411"/>
                  <a:gd name="connsiteX28" fmla="*/ 516873 w 605882"/>
                  <a:gd name="connsiteY28" fmla="*/ 495166 h 600411"/>
                  <a:gd name="connsiteX29" fmla="*/ 516873 w 605882"/>
                  <a:gd name="connsiteY29" fmla="*/ 490869 h 600411"/>
                  <a:gd name="connsiteX30" fmla="*/ 508237 w 605882"/>
                  <a:gd name="connsiteY30" fmla="*/ 485139 h 600411"/>
                  <a:gd name="connsiteX31" fmla="*/ 510755 w 605882"/>
                  <a:gd name="connsiteY31" fmla="*/ 484065 h 600411"/>
                  <a:gd name="connsiteX32" fmla="*/ 447040 w 605882"/>
                  <a:gd name="connsiteY32" fmla="*/ 472502 h 600411"/>
                  <a:gd name="connsiteX33" fmla="*/ 452243 w 605882"/>
                  <a:gd name="connsiteY33" fmla="*/ 476625 h 600411"/>
                  <a:gd name="connsiteX34" fmla="*/ 462290 w 605882"/>
                  <a:gd name="connsiteY34" fmla="*/ 485229 h 600411"/>
                  <a:gd name="connsiteX35" fmla="*/ 468032 w 605882"/>
                  <a:gd name="connsiteY35" fmla="*/ 480927 h 600411"/>
                  <a:gd name="connsiteX36" fmla="*/ 476643 w 605882"/>
                  <a:gd name="connsiteY36" fmla="*/ 476625 h 600411"/>
                  <a:gd name="connsiteX37" fmla="*/ 480949 w 605882"/>
                  <a:gd name="connsiteY37" fmla="*/ 479493 h 600411"/>
                  <a:gd name="connsiteX38" fmla="*/ 479514 w 605882"/>
                  <a:gd name="connsiteY38" fmla="*/ 486663 h 600411"/>
                  <a:gd name="connsiteX39" fmla="*/ 486690 w 605882"/>
                  <a:gd name="connsiteY39" fmla="*/ 480927 h 600411"/>
                  <a:gd name="connsiteX40" fmla="*/ 493867 w 605882"/>
                  <a:gd name="connsiteY40" fmla="*/ 482361 h 600411"/>
                  <a:gd name="connsiteX41" fmla="*/ 495302 w 605882"/>
                  <a:gd name="connsiteY41" fmla="*/ 490966 h 600411"/>
                  <a:gd name="connsiteX42" fmla="*/ 489561 w 605882"/>
                  <a:gd name="connsiteY42" fmla="*/ 495268 h 600411"/>
                  <a:gd name="connsiteX43" fmla="*/ 482385 w 605882"/>
                  <a:gd name="connsiteY43" fmla="*/ 493834 h 600411"/>
                  <a:gd name="connsiteX44" fmla="*/ 479514 w 605882"/>
                  <a:gd name="connsiteY44" fmla="*/ 498136 h 600411"/>
                  <a:gd name="connsiteX45" fmla="*/ 469467 w 605882"/>
                  <a:gd name="connsiteY45" fmla="*/ 493834 h 600411"/>
                  <a:gd name="connsiteX46" fmla="*/ 462290 w 605882"/>
                  <a:gd name="connsiteY46" fmla="*/ 493834 h 600411"/>
                  <a:gd name="connsiteX47" fmla="*/ 455114 w 605882"/>
                  <a:gd name="connsiteY47" fmla="*/ 489532 h 600411"/>
                  <a:gd name="connsiteX48" fmla="*/ 445067 w 605882"/>
                  <a:gd name="connsiteY48" fmla="*/ 473757 h 600411"/>
                  <a:gd name="connsiteX49" fmla="*/ 447040 w 605882"/>
                  <a:gd name="connsiteY49" fmla="*/ 472502 h 600411"/>
                  <a:gd name="connsiteX50" fmla="*/ 526863 w 605882"/>
                  <a:gd name="connsiteY50" fmla="*/ 387676 h 600411"/>
                  <a:gd name="connsiteX51" fmla="*/ 528297 w 605882"/>
                  <a:gd name="connsiteY51" fmla="*/ 387676 h 600411"/>
                  <a:gd name="connsiteX52" fmla="*/ 529731 w 605882"/>
                  <a:gd name="connsiteY52" fmla="*/ 397747 h 600411"/>
                  <a:gd name="connsiteX53" fmla="*/ 525429 w 605882"/>
                  <a:gd name="connsiteY53" fmla="*/ 404940 h 600411"/>
                  <a:gd name="connsiteX54" fmla="*/ 521127 w 605882"/>
                  <a:gd name="connsiteY54" fmla="*/ 416450 h 600411"/>
                  <a:gd name="connsiteX55" fmla="*/ 503917 w 605882"/>
                  <a:gd name="connsiteY55" fmla="*/ 425082 h 600411"/>
                  <a:gd name="connsiteX56" fmla="*/ 508220 w 605882"/>
                  <a:gd name="connsiteY56" fmla="*/ 417888 h 600411"/>
                  <a:gd name="connsiteX57" fmla="*/ 516824 w 605882"/>
                  <a:gd name="connsiteY57" fmla="*/ 410695 h 600411"/>
                  <a:gd name="connsiteX58" fmla="*/ 521127 w 605882"/>
                  <a:gd name="connsiteY58" fmla="*/ 402063 h 600411"/>
                  <a:gd name="connsiteX59" fmla="*/ 525429 w 605882"/>
                  <a:gd name="connsiteY59" fmla="*/ 391992 h 600411"/>
                  <a:gd name="connsiteX60" fmla="*/ 526863 w 605882"/>
                  <a:gd name="connsiteY60" fmla="*/ 387676 h 600411"/>
                  <a:gd name="connsiteX61" fmla="*/ 15955 w 605882"/>
                  <a:gd name="connsiteY61" fmla="*/ 301859 h 600411"/>
                  <a:gd name="connsiteX62" fmla="*/ 26006 w 605882"/>
                  <a:gd name="connsiteY62" fmla="*/ 301859 h 600411"/>
                  <a:gd name="connsiteX63" fmla="*/ 34621 w 605882"/>
                  <a:gd name="connsiteY63" fmla="*/ 304725 h 600411"/>
                  <a:gd name="connsiteX64" fmla="*/ 51850 w 605882"/>
                  <a:gd name="connsiteY64" fmla="*/ 309024 h 600411"/>
                  <a:gd name="connsiteX65" fmla="*/ 60465 w 605882"/>
                  <a:gd name="connsiteY65" fmla="*/ 307591 h 600411"/>
                  <a:gd name="connsiteX66" fmla="*/ 73387 w 605882"/>
                  <a:gd name="connsiteY66" fmla="*/ 307591 h 600411"/>
                  <a:gd name="connsiteX67" fmla="*/ 80566 w 605882"/>
                  <a:gd name="connsiteY67" fmla="*/ 309024 h 600411"/>
                  <a:gd name="connsiteX68" fmla="*/ 113589 w 605882"/>
                  <a:gd name="connsiteY68" fmla="*/ 313323 h 600411"/>
                  <a:gd name="connsiteX69" fmla="*/ 123640 w 605882"/>
                  <a:gd name="connsiteY69" fmla="*/ 311890 h 600411"/>
                  <a:gd name="connsiteX70" fmla="*/ 137998 w 605882"/>
                  <a:gd name="connsiteY70" fmla="*/ 307591 h 600411"/>
                  <a:gd name="connsiteX71" fmla="*/ 146612 w 605882"/>
                  <a:gd name="connsiteY71" fmla="*/ 320488 h 600411"/>
                  <a:gd name="connsiteX72" fmla="*/ 143741 w 605882"/>
                  <a:gd name="connsiteY72" fmla="*/ 327653 h 600411"/>
                  <a:gd name="connsiteX73" fmla="*/ 146612 w 605882"/>
                  <a:gd name="connsiteY73" fmla="*/ 333386 h 600411"/>
                  <a:gd name="connsiteX74" fmla="*/ 142305 w 605882"/>
                  <a:gd name="connsiteY74" fmla="*/ 336252 h 600411"/>
                  <a:gd name="connsiteX75" fmla="*/ 135126 w 605882"/>
                  <a:gd name="connsiteY75" fmla="*/ 337685 h 600411"/>
                  <a:gd name="connsiteX76" fmla="*/ 127947 w 605882"/>
                  <a:gd name="connsiteY76" fmla="*/ 340551 h 600411"/>
                  <a:gd name="connsiteX77" fmla="*/ 123640 w 605882"/>
                  <a:gd name="connsiteY77" fmla="*/ 352015 h 600411"/>
                  <a:gd name="connsiteX78" fmla="*/ 129383 w 605882"/>
                  <a:gd name="connsiteY78" fmla="*/ 359180 h 600411"/>
                  <a:gd name="connsiteX79" fmla="*/ 140869 w 605882"/>
                  <a:gd name="connsiteY79" fmla="*/ 363479 h 600411"/>
                  <a:gd name="connsiteX80" fmla="*/ 143741 w 605882"/>
                  <a:gd name="connsiteY80" fmla="*/ 372077 h 600411"/>
                  <a:gd name="connsiteX81" fmla="*/ 148048 w 605882"/>
                  <a:gd name="connsiteY81" fmla="*/ 374943 h 600411"/>
                  <a:gd name="connsiteX82" fmla="*/ 150920 w 605882"/>
                  <a:gd name="connsiteY82" fmla="*/ 364912 h 600411"/>
                  <a:gd name="connsiteX83" fmla="*/ 149484 w 605882"/>
                  <a:gd name="connsiteY83" fmla="*/ 354881 h 600411"/>
                  <a:gd name="connsiteX84" fmla="*/ 150920 w 605882"/>
                  <a:gd name="connsiteY84" fmla="*/ 343417 h 600411"/>
                  <a:gd name="connsiteX85" fmla="*/ 156663 w 605882"/>
                  <a:gd name="connsiteY85" fmla="*/ 340551 h 600411"/>
                  <a:gd name="connsiteX86" fmla="*/ 163842 w 605882"/>
                  <a:gd name="connsiteY86" fmla="*/ 343417 h 600411"/>
                  <a:gd name="connsiteX87" fmla="*/ 168149 w 605882"/>
                  <a:gd name="connsiteY87" fmla="*/ 349149 h 600411"/>
                  <a:gd name="connsiteX88" fmla="*/ 173892 w 605882"/>
                  <a:gd name="connsiteY88" fmla="*/ 346283 h 600411"/>
                  <a:gd name="connsiteX89" fmla="*/ 179635 w 605882"/>
                  <a:gd name="connsiteY89" fmla="*/ 352015 h 600411"/>
                  <a:gd name="connsiteX90" fmla="*/ 186815 w 605882"/>
                  <a:gd name="connsiteY90" fmla="*/ 363479 h 600411"/>
                  <a:gd name="connsiteX91" fmla="*/ 195430 w 605882"/>
                  <a:gd name="connsiteY91" fmla="*/ 384974 h 600411"/>
                  <a:gd name="connsiteX92" fmla="*/ 193994 w 605882"/>
                  <a:gd name="connsiteY92" fmla="*/ 389273 h 600411"/>
                  <a:gd name="connsiteX93" fmla="*/ 181071 w 605882"/>
                  <a:gd name="connsiteY93" fmla="*/ 393572 h 600411"/>
                  <a:gd name="connsiteX94" fmla="*/ 171021 w 605882"/>
                  <a:gd name="connsiteY94" fmla="*/ 399304 h 600411"/>
                  <a:gd name="connsiteX95" fmla="*/ 163842 w 605882"/>
                  <a:gd name="connsiteY95" fmla="*/ 405037 h 600411"/>
                  <a:gd name="connsiteX96" fmla="*/ 156663 w 605882"/>
                  <a:gd name="connsiteY96" fmla="*/ 413635 h 600411"/>
                  <a:gd name="connsiteX97" fmla="*/ 148048 w 605882"/>
                  <a:gd name="connsiteY97" fmla="*/ 427965 h 600411"/>
                  <a:gd name="connsiteX98" fmla="*/ 145176 w 605882"/>
                  <a:gd name="connsiteY98" fmla="*/ 436563 h 600411"/>
                  <a:gd name="connsiteX99" fmla="*/ 139433 w 605882"/>
                  <a:gd name="connsiteY99" fmla="*/ 429398 h 600411"/>
                  <a:gd name="connsiteX100" fmla="*/ 123640 w 605882"/>
                  <a:gd name="connsiteY100" fmla="*/ 427965 h 600411"/>
                  <a:gd name="connsiteX101" fmla="*/ 122204 w 605882"/>
                  <a:gd name="connsiteY101" fmla="*/ 446594 h 600411"/>
                  <a:gd name="connsiteX102" fmla="*/ 132254 w 605882"/>
                  <a:gd name="connsiteY102" fmla="*/ 440862 h 600411"/>
                  <a:gd name="connsiteX103" fmla="*/ 136562 w 605882"/>
                  <a:gd name="connsiteY103" fmla="*/ 445161 h 600411"/>
                  <a:gd name="connsiteX104" fmla="*/ 137998 w 605882"/>
                  <a:gd name="connsiteY104" fmla="*/ 452326 h 600411"/>
                  <a:gd name="connsiteX105" fmla="*/ 145176 w 605882"/>
                  <a:gd name="connsiteY105" fmla="*/ 459491 h 600411"/>
                  <a:gd name="connsiteX106" fmla="*/ 156663 w 605882"/>
                  <a:gd name="connsiteY106" fmla="*/ 459491 h 600411"/>
                  <a:gd name="connsiteX107" fmla="*/ 181071 w 605882"/>
                  <a:gd name="connsiteY107" fmla="*/ 463790 h 600411"/>
                  <a:gd name="connsiteX108" fmla="*/ 192558 w 605882"/>
                  <a:gd name="connsiteY108" fmla="*/ 469522 h 600411"/>
                  <a:gd name="connsiteX109" fmla="*/ 206916 w 605882"/>
                  <a:gd name="connsiteY109" fmla="*/ 482420 h 600411"/>
                  <a:gd name="connsiteX110" fmla="*/ 228453 w 605882"/>
                  <a:gd name="connsiteY110" fmla="*/ 489585 h 600411"/>
                  <a:gd name="connsiteX111" fmla="*/ 224145 w 605882"/>
                  <a:gd name="connsiteY111" fmla="*/ 513946 h 600411"/>
                  <a:gd name="connsiteX112" fmla="*/ 214095 w 605882"/>
                  <a:gd name="connsiteY112" fmla="*/ 526843 h 600411"/>
                  <a:gd name="connsiteX113" fmla="*/ 191122 w 605882"/>
                  <a:gd name="connsiteY113" fmla="*/ 554071 h 600411"/>
                  <a:gd name="connsiteX114" fmla="*/ 176764 w 605882"/>
                  <a:gd name="connsiteY114" fmla="*/ 566968 h 600411"/>
                  <a:gd name="connsiteX115" fmla="*/ 173892 w 605882"/>
                  <a:gd name="connsiteY115" fmla="*/ 575566 h 600411"/>
                  <a:gd name="connsiteX116" fmla="*/ 173892 w 605882"/>
                  <a:gd name="connsiteY116" fmla="*/ 585597 h 600411"/>
                  <a:gd name="connsiteX117" fmla="*/ 173892 w 605882"/>
                  <a:gd name="connsiteY117" fmla="*/ 595628 h 600411"/>
                  <a:gd name="connsiteX118" fmla="*/ 173892 w 605882"/>
                  <a:gd name="connsiteY118" fmla="*/ 599927 h 600411"/>
                  <a:gd name="connsiteX119" fmla="*/ 159534 w 605882"/>
                  <a:gd name="connsiteY119" fmla="*/ 591329 h 600411"/>
                  <a:gd name="connsiteX120" fmla="*/ 159534 w 605882"/>
                  <a:gd name="connsiteY120" fmla="*/ 561236 h 600411"/>
                  <a:gd name="connsiteX121" fmla="*/ 163842 w 605882"/>
                  <a:gd name="connsiteY121" fmla="*/ 523977 h 600411"/>
                  <a:gd name="connsiteX122" fmla="*/ 158099 w 605882"/>
                  <a:gd name="connsiteY122" fmla="*/ 512513 h 600411"/>
                  <a:gd name="connsiteX123" fmla="*/ 146612 w 605882"/>
                  <a:gd name="connsiteY123" fmla="*/ 493884 h 600411"/>
                  <a:gd name="connsiteX124" fmla="*/ 148048 w 605882"/>
                  <a:gd name="connsiteY124" fmla="*/ 480987 h 600411"/>
                  <a:gd name="connsiteX125" fmla="*/ 148048 w 605882"/>
                  <a:gd name="connsiteY125" fmla="*/ 470955 h 600411"/>
                  <a:gd name="connsiteX126" fmla="*/ 136562 w 605882"/>
                  <a:gd name="connsiteY126" fmla="*/ 462357 h 600411"/>
                  <a:gd name="connsiteX127" fmla="*/ 127947 w 605882"/>
                  <a:gd name="connsiteY127" fmla="*/ 456625 h 600411"/>
                  <a:gd name="connsiteX128" fmla="*/ 113589 w 605882"/>
                  <a:gd name="connsiteY128" fmla="*/ 452326 h 600411"/>
                  <a:gd name="connsiteX129" fmla="*/ 99231 w 605882"/>
                  <a:gd name="connsiteY129" fmla="*/ 437996 h 600411"/>
                  <a:gd name="connsiteX130" fmla="*/ 97795 w 605882"/>
                  <a:gd name="connsiteY130" fmla="*/ 443728 h 600411"/>
                  <a:gd name="connsiteX131" fmla="*/ 80566 w 605882"/>
                  <a:gd name="connsiteY131" fmla="*/ 420800 h 600411"/>
                  <a:gd name="connsiteX132" fmla="*/ 71951 w 605882"/>
                  <a:gd name="connsiteY132" fmla="*/ 387840 h 600411"/>
                  <a:gd name="connsiteX133" fmla="*/ 57593 w 605882"/>
                  <a:gd name="connsiteY133" fmla="*/ 367778 h 600411"/>
                  <a:gd name="connsiteX134" fmla="*/ 46107 w 605882"/>
                  <a:gd name="connsiteY134" fmla="*/ 352015 h 600411"/>
                  <a:gd name="connsiteX135" fmla="*/ 30313 w 605882"/>
                  <a:gd name="connsiteY135" fmla="*/ 352015 h 600411"/>
                  <a:gd name="connsiteX136" fmla="*/ 8776 w 605882"/>
                  <a:gd name="connsiteY136" fmla="*/ 352015 h 600411"/>
                  <a:gd name="connsiteX137" fmla="*/ 162 w 605882"/>
                  <a:gd name="connsiteY137" fmla="*/ 329087 h 600411"/>
                  <a:gd name="connsiteX138" fmla="*/ 4469 w 605882"/>
                  <a:gd name="connsiteY138" fmla="*/ 316189 h 600411"/>
                  <a:gd name="connsiteX139" fmla="*/ 7340 w 605882"/>
                  <a:gd name="connsiteY139" fmla="*/ 309024 h 600411"/>
                  <a:gd name="connsiteX140" fmla="*/ 15955 w 605882"/>
                  <a:gd name="connsiteY140" fmla="*/ 301859 h 600411"/>
                  <a:gd name="connsiteX141" fmla="*/ 186781 w 605882"/>
                  <a:gd name="connsiteY141" fmla="*/ 274448 h 600411"/>
                  <a:gd name="connsiteX142" fmla="*/ 257129 w 605882"/>
                  <a:gd name="connsiteY142" fmla="*/ 274448 h 600411"/>
                  <a:gd name="connsiteX143" fmla="*/ 249951 w 605882"/>
                  <a:gd name="connsiteY143" fmla="*/ 287371 h 600411"/>
                  <a:gd name="connsiteX144" fmla="*/ 251387 w 605882"/>
                  <a:gd name="connsiteY144" fmla="*/ 301729 h 600411"/>
                  <a:gd name="connsiteX145" fmla="*/ 245644 w 605882"/>
                  <a:gd name="connsiteY145" fmla="*/ 311780 h 600411"/>
                  <a:gd name="connsiteX146" fmla="*/ 222673 w 605882"/>
                  <a:gd name="connsiteY146" fmla="*/ 329010 h 600411"/>
                  <a:gd name="connsiteX147" fmla="*/ 215495 w 605882"/>
                  <a:gd name="connsiteY147" fmla="*/ 341933 h 600411"/>
                  <a:gd name="connsiteX148" fmla="*/ 211188 w 605882"/>
                  <a:gd name="connsiteY148" fmla="*/ 353419 h 600411"/>
                  <a:gd name="connsiteX149" fmla="*/ 205445 w 605882"/>
                  <a:gd name="connsiteY149" fmla="*/ 350548 h 600411"/>
                  <a:gd name="connsiteX150" fmla="*/ 195395 w 605882"/>
                  <a:gd name="connsiteY150" fmla="*/ 331882 h 600411"/>
                  <a:gd name="connsiteX151" fmla="*/ 192524 w 605882"/>
                  <a:gd name="connsiteY151" fmla="*/ 314652 h 600411"/>
                  <a:gd name="connsiteX152" fmla="*/ 192524 w 605882"/>
                  <a:gd name="connsiteY152" fmla="*/ 304601 h 600411"/>
                  <a:gd name="connsiteX153" fmla="*/ 189653 w 605882"/>
                  <a:gd name="connsiteY153" fmla="*/ 297422 h 600411"/>
                  <a:gd name="connsiteX154" fmla="*/ 186781 w 605882"/>
                  <a:gd name="connsiteY154" fmla="*/ 274448 h 600411"/>
                  <a:gd name="connsiteX155" fmla="*/ 465186 w 605882"/>
                  <a:gd name="connsiteY155" fmla="*/ 265820 h 600411"/>
                  <a:gd name="connsiteX156" fmla="*/ 492464 w 605882"/>
                  <a:gd name="connsiteY156" fmla="*/ 283021 h 600411"/>
                  <a:gd name="connsiteX157" fmla="*/ 522613 w 605882"/>
                  <a:gd name="connsiteY157" fmla="*/ 290188 h 600411"/>
                  <a:gd name="connsiteX158" fmla="*/ 549891 w 605882"/>
                  <a:gd name="connsiteY158" fmla="*/ 295921 h 600411"/>
                  <a:gd name="connsiteX159" fmla="*/ 571426 w 605882"/>
                  <a:gd name="connsiteY159" fmla="*/ 301655 h 600411"/>
                  <a:gd name="connsiteX160" fmla="*/ 595832 w 605882"/>
                  <a:gd name="connsiteY160" fmla="*/ 314556 h 600411"/>
                  <a:gd name="connsiteX161" fmla="*/ 605882 w 605882"/>
                  <a:gd name="connsiteY161" fmla="*/ 323156 h 600411"/>
                  <a:gd name="connsiteX162" fmla="*/ 600140 w 605882"/>
                  <a:gd name="connsiteY162" fmla="*/ 333190 h 600411"/>
                  <a:gd name="connsiteX163" fmla="*/ 590090 w 605882"/>
                  <a:gd name="connsiteY163" fmla="*/ 330323 h 600411"/>
                  <a:gd name="connsiteX164" fmla="*/ 587218 w 605882"/>
                  <a:gd name="connsiteY164" fmla="*/ 338923 h 600411"/>
                  <a:gd name="connsiteX165" fmla="*/ 565683 w 605882"/>
                  <a:gd name="connsiteY165" fmla="*/ 351824 h 600411"/>
                  <a:gd name="connsiteX166" fmla="*/ 561376 w 605882"/>
                  <a:gd name="connsiteY166" fmla="*/ 357558 h 600411"/>
                  <a:gd name="connsiteX167" fmla="*/ 555634 w 605882"/>
                  <a:gd name="connsiteY167" fmla="*/ 367591 h 600411"/>
                  <a:gd name="connsiteX168" fmla="*/ 547019 w 605882"/>
                  <a:gd name="connsiteY168" fmla="*/ 381925 h 600411"/>
                  <a:gd name="connsiteX169" fmla="*/ 544148 w 605882"/>
                  <a:gd name="connsiteY169" fmla="*/ 373325 h 600411"/>
                  <a:gd name="connsiteX170" fmla="*/ 534098 w 605882"/>
                  <a:gd name="connsiteY170" fmla="*/ 354691 h 600411"/>
                  <a:gd name="connsiteX171" fmla="*/ 521177 w 605882"/>
                  <a:gd name="connsiteY171" fmla="*/ 363291 h 600411"/>
                  <a:gd name="connsiteX172" fmla="*/ 525484 w 605882"/>
                  <a:gd name="connsiteY172" fmla="*/ 370458 h 600411"/>
                  <a:gd name="connsiteX173" fmla="*/ 522613 w 605882"/>
                  <a:gd name="connsiteY173" fmla="*/ 383359 h 600411"/>
                  <a:gd name="connsiteX174" fmla="*/ 506820 w 605882"/>
                  <a:gd name="connsiteY174" fmla="*/ 401993 h 600411"/>
                  <a:gd name="connsiteX175" fmla="*/ 505385 w 605882"/>
                  <a:gd name="connsiteY175" fmla="*/ 414894 h 600411"/>
                  <a:gd name="connsiteX176" fmla="*/ 496771 w 605882"/>
                  <a:gd name="connsiteY176" fmla="*/ 417760 h 600411"/>
                  <a:gd name="connsiteX177" fmla="*/ 495335 w 605882"/>
                  <a:gd name="connsiteY177" fmla="*/ 407727 h 600411"/>
                  <a:gd name="connsiteX178" fmla="*/ 486721 w 605882"/>
                  <a:gd name="connsiteY178" fmla="*/ 413460 h 600411"/>
                  <a:gd name="connsiteX179" fmla="*/ 489592 w 605882"/>
                  <a:gd name="connsiteY179" fmla="*/ 432094 h 600411"/>
                  <a:gd name="connsiteX180" fmla="*/ 470929 w 605882"/>
                  <a:gd name="connsiteY180" fmla="*/ 444995 h 600411"/>
                  <a:gd name="connsiteX181" fmla="*/ 469493 w 605882"/>
                  <a:gd name="connsiteY181" fmla="*/ 455029 h 600411"/>
                  <a:gd name="connsiteX182" fmla="*/ 462314 w 605882"/>
                  <a:gd name="connsiteY182" fmla="*/ 466496 h 600411"/>
                  <a:gd name="connsiteX183" fmla="*/ 456572 w 605882"/>
                  <a:gd name="connsiteY183" fmla="*/ 462196 h 600411"/>
                  <a:gd name="connsiteX184" fmla="*/ 450829 w 605882"/>
                  <a:gd name="connsiteY184" fmla="*/ 469363 h 600411"/>
                  <a:gd name="connsiteX185" fmla="*/ 449393 w 605882"/>
                  <a:gd name="connsiteY185" fmla="*/ 457896 h 600411"/>
                  <a:gd name="connsiteX186" fmla="*/ 436472 w 605882"/>
                  <a:gd name="connsiteY186" fmla="*/ 444995 h 600411"/>
                  <a:gd name="connsiteX187" fmla="*/ 430730 w 605882"/>
                  <a:gd name="connsiteY187" fmla="*/ 449295 h 600411"/>
                  <a:gd name="connsiteX188" fmla="*/ 419244 w 605882"/>
                  <a:gd name="connsiteY188" fmla="*/ 467929 h 600411"/>
                  <a:gd name="connsiteX189" fmla="*/ 413501 w 605882"/>
                  <a:gd name="connsiteY189" fmla="*/ 469363 h 600411"/>
                  <a:gd name="connsiteX190" fmla="*/ 402016 w 605882"/>
                  <a:gd name="connsiteY190" fmla="*/ 446428 h 600411"/>
                  <a:gd name="connsiteX191" fmla="*/ 384788 w 605882"/>
                  <a:gd name="connsiteY191" fmla="*/ 436395 h 600411"/>
                  <a:gd name="connsiteX192" fmla="*/ 373302 w 605882"/>
                  <a:gd name="connsiteY192" fmla="*/ 432094 h 600411"/>
                  <a:gd name="connsiteX193" fmla="*/ 367560 w 605882"/>
                  <a:gd name="connsiteY193" fmla="*/ 432094 h 600411"/>
                  <a:gd name="connsiteX194" fmla="*/ 376174 w 605882"/>
                  <a:gd name="connsiteY194" fmla="*/ 436395 h 600411"/>
                  <a:gd name="connsiteX195" fmla="*/ 381917 w 605882"/>
                  <a:gd name="connsiteY195" fmla="*/ 446428 h 600411"/>
                  <a:gd name="connsiteX196" fmla="*/ 364688 w 605882"/>
                  <a:gd name="connsiteY196" fmla="*/ 456462 h 600411"/>
                  <a:gd name="connsiteX197" fmla="*/ 350332 w 605882"/>
                  <a:gd name="connsiteY197" fmla="*/ 442128 h 600411"/>
                  <a:gd name="connsiteX198" fmla="*/ 344589 w 605882"/>
                  <a:gd name="connsiteY198" fmla="*/ 439261 h 600411"/>
                  <a:gd name="connsiteX199" fmla="*/ 353203 w 605882"/>
                  <a:gd name="connsiteY199" fmla="*/ 455029 h 600411"/>
                  <a:gd name="connsiteX200" fmla="*/ 368995 w 605882"/>
                  <a:gd name="connsiteY200" fmla="*/ 459329 h 600411"/>
                  <a:gd name="connsiteX201" fmla="*/ 370431 w 605882"/>
                  <a:gd name="connsiteY201" fmla="*/ 466496 h 600411"/>
                  <a:gd name="connsiteX202" fmla="*/ 354639 w 605882"/>
                  <a:gd name="connsiteY202" fmla="*/ 489430 h 600411"/>
                  <a:gd name="connsiteX203" fmla="*/ 353203 w 605882"/>
                  <a:gd name="connsiteY203" fmla="*/ 510931 h 600411"/>
                  <a:gd name="connsiteX204" fmla="*/ 343153 w 605882"/>
                  <a:gd name="connsiteY204" fmla="*/ 520965 h 600411"/>
                  <a:gd name="connsiteX205" fmla="*/ 335975 w 605882"/>
                  <a:gd name="connsiteY205" fmla="*/ 539599 h 600411"/>
                  <a:gd name="connsiteX206" fmla="*/ 317311 w 605882"/>
                  <a:gd name="connsiteY206" fmla="*/ 548200 h 600411"/>
                  <a:gd name="connsiteX207" fmla="*/ 311568 w 605882"/>
                  <a:gd name="connsiteY207" fmla="*/ 536733 h 600411"/>
                  <a:gd name="connsiteX208" fmla="*/ 301519 w 605882"/>
                  <a:gd name="connsiteY208" fmla="*/ 489430 h 600411"/>
                  <a:gd name="connsiteX209" fmla="*/ 298647 w 605882"/>
                  <a:gd name="connsiteY209" fmla="*/ 479397 h 600411"/>
                  <a:gd name="connsiteX210" fmla="*/ 275676 w 605882"/>
                  <a:gd name="connsiteY210" fmla="*/ 475096 h 600411"/>
                  <a:gd name="connsiteX211" fmla="*/ 254141 w 605882"/>
                  <a:gd name="connsiteY211" fmla="*/ 446428 h 600411"/>
                  <a:gd name="connsiteX212" fmla="*/ 269934 w 605882"/>
                  <a:gd name="connsiteY212" fmla="*/ 419194 h 600411"/>
                  <a:gd name="connsiteX213" fmla="*/ 277112 w 605882"/>
                  <a:gd name="connsiteY213" fmla="*/ 416327 h 600411"/>
                  <a:gd name="connsiteX214" fmla="*/ 304390 w 605882"/>
                  <a:gd name="connsiteY214" fmla="*/ 413460 h 600411"/>
                  <a:gd name="connsiteX215" fmla="*/ 314440 w 605882"/>
                  <a:gd name="connsiteY215" fmla="*/ 423494 h 600411"/>
                  <a:gd name="connsiteX216" fmla="*/ 330232 w 605882"/>
                  <a:gd name="connsiteY216" fmla="*/ 423494 h 600411"/>
                  <a:gd name="connsiteX217" fmla="*/ 341718 w 605882"/>
                  <a:gd name="connsiteY217" fmla="*/ 420627 h 600411"/>
                  <a:gd name="connsiteX218" fmla="*/ 341718 w 605882"/>
                  <a:gd name="connsiteY218" fmla="*/ 413460 h 600411"/>
                  <a:gd name="connsiteX219" fmla="*/ 330232 w 605882"/>
                  <a:gd name="connsiteY219" fmla="*/ 410593 h 600411"/>
                  <a:gd name="connsiteX220" fmla="*/ 325925 w 605882"/>
                  <a:gd name="connsiteY220" fmla="*/ 410593 h 600411"/>
                  <a:gd name="connsiteX221" fmla="*/ 320182 w 605882"/>
                  <a:gd name="connsiteY221" fmla="*/ 410593 h 600411"/>
                  <a:gd name="connsiteX222" fmla="*/ 315875 w 605882"/>
                  <a:gd name="connsiteY222" fmla="*/ 407727 h 600411"/>
                  <a:gd name="connsiteX223" fmla="*/ 308697 w 605882"/>
                  <a:gd name="connsiteY223" fmla="*/ 412027 h 600411"/>
                  <a:gd name="connsiteX224" fmla="*/ 308697 w 605882"/>
                  <a:gd name="connsiteY224" fmla="*/ 406293 h 600411"/>
                  <a:gd name="connsiteX225" fmla="*/ 294340 w 605882"/>
                  <a:gd name="connsiteY225" fmla="*/ 397693 h 600411"/>
                  <a:gd name="connsiteX226" fmla="*/ 287162 w 605882"/>
                  <a:gd name="connsiteY226" fmla="*/ 406293 h 600411"/>
                  <a:gd name="connsiteX227" fmla="*/ 274241 w 605882"/>
                  <a:gd name="connsiteY227" fmla="*/ 414894 h 600411"/>
                  <a:gd name="connsiteX228" fmla="*/ 267062 w 605882"/>
                  <a:gd name="connsiteY228" fmla="*/ 407727 h 600411"/>
                  <a:gd name="connsiteX229" fmla="*/ 268498 w 605882"/>
                  <a:gd name="connsiteY229" fmla="*/ 399126 h 600411"/>
                  <a:gd name="connsiteX230" fmla="*/ 279983 w 605882"/>
                  <a:gd name="connsiteY230" fmla="*/ 396259 h 600411"/>
                  <a:gd name="connsiteX231" fmla="*/ 277112 w 605882"/>
                  <a:gd name="connsiteY231" fmla="*/ 384792 h 600411"/>
                  <a:gd name="connsiteX232" fmla="*/ 282855 w 605882"/>
                  <a:gd name="connsiteY232" fmla="*/ 381925 h 600411"/>
                  <a:gd name="connsiteX233" fmla="*/ 295776 w 605882"/>
                  <a:gd name="connsiteY233" fmla="*/ 370458 h 600411"/>
                  <a:gd name="connsiteX234" fmla="*/ 300083 w 605882"/>
                  <a:gd name="connsiteY234" fmla="*/ 367591 h 600411"/>
                  <a:gd name="connsiteX235" fmla="*/ 313004 w 605882"/>
                  <a:gd name="connsiteY235" fmla="*/ 370458 h 600411"/>
                  <a:gd name="connsiteX236" fmla="*/ 321618 w 605882"/>
                  <a:gd name="connsiteY236" fmla="*/ 358991 h 600411"/>
                  <a:gd name="connsiteX237" fmla="*/ 318747 w 605882"/>
                  <a:gd name="connsiteY237" fmla="*/ 351824 h 600411"/>
                  <a:gd name="connsiteX238" fmla="*/ 313004 w 605882"/>
                  <a:gd name="connsiteY238" fmla="*/ 360424 h 600411"/>
                  <a:gd name="connsiteX239" fmla="*/ 304390 w 605882"/>
                  <a:gd name="connsiteY239" fmla="*/ 360424 h 600411"/>
                  <a:gd name="connsiteX240" fmla="*/ 301519 w 605882"/>
                  <a:gd name="connsiteY240" fmla="*/ 353257 h 600411"/>
                  <a:gd name="connsiteX241" fmla="*/ 292905 w 605882"/>
                  <a:gd name="connsiteY241" fmla="*/ 346090 h 600411"/>
                  <a:gd name="connsiteX242" fmla="*/ 304390 w 605882"/>
                  <a:gd name="connsiteY242" fmla="*/ 326023 h 600411"/>
                  <a:gd name="connsiteX243" fmla="*/ 330232 w 605882"/>
                  <a:gd name="connsiteY243" fmla="*/ 300222 h 600411"/>
                  <a:gd name="connsiteX244" fmla="*/ 338846 w 605882"/>
                  <a:gd name="connsiteY244" fmla="*/ 305955 h 600411"/>
                  <a:gd name="connsiteX245" fmla="*/ 346025 w 605882"/>
                  <a:gd name="connsiteY245" fmla="*/ 313122 h 600411"/>
                  <a:gd name="connsiteX246" fmla="*/ 354639 w 605882"/>
                  <a:gd name="connsiteY246" fmla="*/ 318856 h 600411"/>
                  <a:gd name="connsiteX247" fmla="*/ 360381 w 605882"/>
                  <a:gd name="connsiteY247" fmla="*/ 318856 h 600411"/>
                  <a:gd name="connsiteX248" fmla="*/ 380481 w 605882"/>
                  <a:gd name="connsiteY248" fmla="*/ 313122 h 600411"/>
                  <a:gd name="connsiteX249" fmla="*/ 387659 w 605882"/>
                  <a:gd name="connsiteY249" fmla="*/ 310255 h 600411"/>
                  <a:gd name="connsiteX250" fmla="*/ 400580 w 605882"/>
                  <a:gd name="connsiteY250" fmla="*/ 301655 h 600411"/>
                  <a:gd name="connsiteX251" fmla="*/ 410630 w 605882"/>
                  <a:gd name="connsiteY251" fmla="*/ 298788 h 600411"/>
                  <a:gd name="connsiteX252" fmla="*/ 414937 w 605882"/>
                  <a:gd name="connsiteY252" fmla="*/ 294488 h 600411"/>
                  <a:gd name="connsiteX253" fmla="*/ 422116 w 605882"/>
                  <a:gd name="connsiteY253" fmla="*/ 297355 h 600411"/>
                  <a:gd name="connsiteX254" fmla="*/ 422116 w 605882"/>
                  <a:gd name="connsiteY254" fmla="*/ 285888 h 600411"/>
                  <a:gd name="connsiteX255" fmla="*/ 432165 w 605882"/>
                  <a:gd name="connsiteY255" fmla="*/ 281587 h 600411"/>
                  <a:gd name="connsiteX256" fmla="*/ 440779 w 605882"/>
                  <a:gd name="connsiteY256" fmla="*/ 272987 h 600411"/>
                  <a:gd name="connsiteX257" fmla="*/ 465186 w 605882"/>
                  <a:gd name="connsiteY257" fmla="*/ 265820 h 600411"/>
                  <a:gd name="connsiteX258" fmla="*/ 303047 w 605882"/>
                  <a:gd name="connsiteY258" fmla="*/ 50867 h 600411"/>
                  <a:gd name="connsiteX259" fmla="*/ 245632 w 605882"/>
                  <a:gd name="connsiteY259" fmla="*/ 106785 h 600411"/>
                  <a:gd name="connsiteX260" fmla="*/ 303047 w 605882"/>
                  <a:gd name="connsiteY260" fmla="*/ 164137 h 600411"/>
                  <a:gd name="connsiteX261" fmla="*/ 359027 w 605882"/>
                  <a:gd name="connsiteY261" fmla="*/ 106785 h 600411"/>
                  <a:gd name="connsiteX262" fmla="*/ 303047 w 605882"/>
                  <a:gd name="connsiteY262" fmla="*/ 50867 h 600411"/>
                  <a:gd name="connsiteX263" fmla="*/ 292999 w 605882"/>
                  <a:gd name="connsiteY263" fmla="*/ 684 h 600411"/>
                  <a:gd name="connsiteX264" fmla="*/ 410700 w 605882"/>
                  <a:gd name="connsiteY264" fmla="*/ 106785 h 600411"/>
                  <a:gd name="connsiteX265" fmla="*/ 310224 w 605882"/>
                  <a:gd name="connsiteY265" fmla="*/ 283142 h 600411"/>
                  <a:gd name="connsiteX266" fmla="*/ 295870 w 605882"/>
                  <a:gd name="connsiteY266" fmla="*/ 283142 h 600411"/>
                  <a:gd name="connsiteX267" fmla="*/ 196829 w 605882"/>
                  <a:gd name="connsiteY267" fmla="*/ 129726 h 600411"/>
                  <a:gd name="connsiteX268" fmla="*/ 292999 w 605882"/>
                  <a:gd name="connsiteY268" fmla="*/ 684 h 600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</a:cxnLst>
                <a:rect l="l" t="t" r="r" b="b"/>
                <a:pathLst>
                  <a:path w="605882" h="600411">
                    <a:moveTo>
                      <a:pt x="509642" y="502443"/>
                    </a:moveTo>
                    <a:cubicBezTo>
                      <a:pt x="513956" y="502443"/>
                      <a:pt x="515394" y="503879"/>
                      <a:pt x="515394" y="505314"/>
                    </a:cubicBezTo>
                    <a:cubicBezTo>
                      <a:pt x="515394" y="506750"/>
                      <a:pt x="513956" y="509621"/>
                      <a:pt x="515394" y="509621"/>
                    </a:cubicBezTo>
                    <a:cubicBezTo>
                      <a:pt x="518270" y="509621"/>
                      <a:pt x="524022" y="506750"/>
                      <a:pt x="525460" y="502443"/>
                    </a:cubicBezTo>
                    <a:cubicBezTo>
                      <a:pt x="525460" y="498137"/>
                      <a:pt x="529773" y="506750"/>
                      <a:pt x="531211" y="511056"/>
                    </a:cubicBezTo>
                    <a:cubicBezTo>
                      <a:pt x="532649" y="516798"/>
                      <a:pt x="539839" y="522540"/>
                      <a:pt x="542715" y="526846"/>
                    </a:cubicBezTo>
                    <a:cubicBezTo>
                      <a:pt x="547029" y="529717"/>
                      <a:pt x="545591" y="534023"/>
                      <a:pt x="544153" y="536894"/>
                    </a:cubicBezTo>
                    <a:cubicBezTo>
                      <a:pt x="542715" y="541200"/>
                      <a:pt x="541277" y="548377"/>
                      <a:pt x="539839" y="552684"/>
                    </a:cubicBezTo>
                    <a:cubicBezTo>
                      <a:pt x="538401" y="555555"/>
                      <a:pt x="532649" y="556990"/>
                      <a:pt x="531211" y="556990"/>
                    </a:cubicBezTo>
                    <a:cubicBezTo>
                      <a:pt x="529773" y="556990"/>
                      <a:pt x="526898" y="556990"/>
                      <a:pt x="522584" y="555555"/>
                    </a:cubicBezTo>
                    <a:cubicBezTo>
                      <a:pt x="519708" y="555555"/>
                      <a:pt x="518270" y="551248"/>
                      <a:pt x="515394" y="549813"/>
                    </a:cubicBezTo>
                    <a:cubicBezTo>
                      <a:pt x="513956" y="548377"/>
                      <a:pt x="511080" y="544071"/>
                      <a:pt x="508204" y="542636"/>
                    </a:cubicBezTo>
                    <a:cubicBezTo>
                      <a:pt x="506766" y="541200"/>
                      <a:pt x="490948" y="546942"/>
                      <a:pt x="488072" y="548377"/>
                    </a:cubicBezTo>
                    <a:cubicBezTo>
                      <a:pt x="483758" y="549813"/>
                      <a:pt x="482320" y="549813"/>
                      <a:pt x="479444" y="548377"/>
                    </a:cubicBezTo>
                    <a:cubicBezTo>
                      <a:pt x="473692" y="546942"/>
                      <a:pt x="478006" y="539765"/>
                      <a:pt x="478006" y="536894"/>
                    </a:cubicBezTo>
                    <a:cubicBezTo>
                      <a:pt x="478006" y="534023"/>
                      <a:pt x="476568" y="528281"/>
                      <a:pt x="476568" y="523975"/>
                    </a:cubicBezTo>
                    <a:cubicBezTo>
                      <a:pt x="476568" y="521104"/>
                      <a:pt x="485196" y="519669"/>
                      <a:pt x="488072" y="518233"/>
                    </a:cubicBezTo>
                    <a:cubicBezTo>
                      <a:pt x="489510" y="518233"/>
                      <a:pt x="492386" y="512492"/>
                      <a:pt x="493824" y="509621"/>
                    </a:cubicBezTo>
                    <a:cubicBezTo>
                      <a:pt x="496700" y="508185"/>
                      <a:pt x="499576" y="508185"/>
                      <a:pt x="501014" y="509621"/>
                    </a:cubicBezTo>
                    <a:cubicBezTo>
                      <a:pt x="502452" y="509621"/>
                      <a:pt x="503890" y="503879"/>
                      <a:pt x="509642" y="502443"/>
                    </a:cubicBezTo>
                    <a:close/>
                    <a:moveTo>
                      <a:pt x="510755" y="484065"/>
                    </a:moveTo>
                    <a:cubicBezTo>
                      <a:pt x="512555" y="484423"/>
                      <a:pt x="514714" y="485139"/>
                      <a:pt x="515433" y="485139"/>
                    </a:cubicBezTo>
                    <a:cubicBezTo>
                      <a:pt x="516873" y="486572"/>
                      <a:pt x="521191" y="485139"/>
                      <a:pt x="525509" y="486572"/>
                    </a:cubicBezTo>
                    <a:cubicBezTo>
                      <a:pt x="531266" y="488004"/>
                      <a:pt x="529827" y="489436"/>
                      <a:pt x="534145" y="490869"/>
                    </a:cubicBezTo>
                    <a:cubicBezTo>
                      <a:pt x="538463" y="492301"/>
                      <a:pt x="537024" y="492301"/>
                      <a:pt x="537024" y="493734"/>
                    </a:cubicBezTo>
                    <a:cubicBezTo>
                      <a:pt x="537024" y="495166"/>
                      <a:pt x="538463" y="498031"/>
                      <a:pt x="539902" y="499464"/>
                    </a:cubicBezTo>
                    <a:cubicBezTo>
                      <a:pt x="539902" y="500896"/>
                      <a:pt x="537024" y="500896"/>
                      <a:pt x="534145" y="500896"/>
                    </a:cubicBezTo>
                    <a:cubicBezTo>
                      <a:pt x="531266" y="500896"/>
                      <a:pt x="529827" y="498031"/>
                      <a:pt x="525509" y="499464"/>
                    </a:cubicBezTo>
                    <a:cubicBezTo>
                      <a:pt x="522630" y="499464"/>
                      <a:pt x="519751" y="496599"/>
                      <a:pt x="516873" y="495166"/>
                    </a:cubicBezTo>
                    <a:cubicBezTo>
                      <a:pt x="513994" y="493734"/>
                      <a:pt x="518312" y="492301"/>
                      <a:pt x="516873" y="490869"/>
                    </a:cubicBezTo>
                    <a:cubicBezTo>
                      <a:pt x="515433" y="489436"/>
                      <a:pt x="509676" y="489436"/>
                      <a:pt x="508237" y="485139"/>
                    </a:cubicBezTo>
                    <a:cubicBezTo>
                      <a:pt x="507517" y="483707"/>
                      <a:pt x="508956" y="483707"/>
                      <a:pt x="510755" y="484065"/>
                    </a:cubicBezTo>
                    <a:close/>
                    <a:moveTo>
                      <a:pt x="447040" y="472502"/>
                    </a:moveTo>
                    <a:cubicBezTo>
                      <a:pt x="449014" y="473756"/>
                      <a:pt x="451526" y="475908"/>
                      <a:pt x="452243" y="476625"/>
                    </a:cubicBezTo>
                    <a:cubicBezTo>
                      <a:pt x="452243" y="476625"/>
                      <a:pt x="459420" y="482361"/>
                      <a:pt x="462290" y="485229"/>
                    </a:cubicBezTo>
                    <a:cubicBezTo>
                      <a:pt x="465161" y="488097"/>
                      <a:pt x="466596" y="483795"/>
                      <a:pt x="468032" y="480927"/>
                    </a:cubicBezTo>
                    <a:cubicBezTo>
                      <a:pt x="469467" y="478059"/>
                      <a:pt x="472337" y="478059"/>
                      <a:pt x="476643" y="476625"/>
                    </a:cubicBezTo>
                    <a:cubicBezTo>
                      <a:pt x="480949" y="475191"/>
                      <a:pt x="479514" y="476625"/>
                      <a:pt x="480949" y="479493"/>
                    </a:cubicBezTo>
                    <a:cubicBezTo>
                      <a:pt x="480949" y="480927"/>
                      <a:pt x="479514" y="485229"/>
                      <a:pt x="479514" y="486663"/>
                    </a:cubicBezTo>
                    <a:cubicBezTo>
                      <a:pt x="479514" y="488097"/>
                      <a:pt x="483820" y="483795"/>
                      <a:pt x="486690" y="480927"/>
                    </a:cubicBezTo>
                    <a:cubicBezTo>
                      <a:pt x="489561" y="479493"/>
                      <a:pt x="493867" y="479493"/>
                      <a:pt x="493867" y="482361"/>
                    </a:cubicBezTo>
                    <a:cubicBezTo>
                      <a:pt x="495302" y="483795"/>
                      <a:pt x="493867" y="488097"/>
                      <a:pt x="495302" y="490966"/>
                    </a:cubicBezTo>
                    <a:cubicBezTo>
                      <a:pt x="495302" y="493834"/>
                      <a:pt x="492432" y="492400"/>
                      <a:pt x="489561" y="495268"/>
                    </a:cubicBezTo>
                    <a:cubicBezTo>
                      <a:pt x="486690" y="496702"/>
                      <a:pt x="485255" y="495268"/>
                      <a:pt x="482385" y="493834"/>
                    </a:cubicBezTo>
                    <a:cubicBezTo>
                      <a:pt x="479514" y="493834"/>
                      <a:pt x="480949" y="496702"/>
                      <a:pt x="479514" y="498136"/>
                    </a:cubicBezTo>
                    <a:cubicBezTo>
                      <a:pt x="478079" y="498136"/>
                      <a:pt x="472337" y="496702"/>
                      <a:pt x="469467" y="493834"/>
                    </a:cubicBezTo>
                    <a:cubicBezTo>
                      <a:pt x="465161" y="492400"/>
                      <a:pt x="465161" y="492400"/>
                      <a:pt x="462290" y="493834"/>
                    </a:cubicBezTo>
                    <a:cubicBezTo>
                      <a:pt x="459420" y="496702"/>
                      <a:pt x="457985" y="492400"/>
                      <a:pt x="455114" y="489532"/>
                    </a:cubicBezTo>
                    <a:cubicBezTo>
                      <a:pt x="452243" y="486663"/>
                      <a:pt x="447937" y="478059"/>
                      <a:pt x="445067" y="473757"/>
                    </a:cubicBezTo>
                    <a:cubicBezTo>
                      <a:pt x="443631" y="470888"/>
                      <a:pt x="445067" y="471247"/>
                      <a:pt x="447040" y="472502"/>
                    </a:cubicBezTo>
                    <a:close/>
                    <a:moveTo>
                      <a:pt x="526863" y="387676"/>
                    </a:moveTo>
                    <a:cubicBezTo>
                      <a:pt x="527580" y="386597"/>
                      <a:pt x="528297" y="386237"/>
                      <a:pt x="528297" y="387676"/>
                    </a:cubicBezTo>
                    <a:cubicBezTo>
                      <a:pt x="529731" y="390553"/>
                      <a:pt x="531165" y="394869"/>
                      <a:pt x="529731" y="397747"/>
                    </a:cubicBezTo>
                    <a:cubicBezTo>
                      <a:pt x="526863" y="399185"/>
                      <a:pt x="525429" y="400624"/>
                      <a:pt x="525429" y="404940"/>
                    </a:cubicBezTo>
                    <a:cubicBezTo>
                      <a:pt x="525429" y="410695"/>
                      <a:pt x="526863" y="413572"/>
                      <a:pt x="521127" y="416450"/>
                    </a:cubicBezTo>
                    <a:cubicBezTo>
                      <a:pt x="516824" y="419327"/>
                      <a:pt x="501049" y="429398"/>
                      <a:pt x="503917" y="425082"/>
                    </a:cubicBezTo>
                    <a:cubicBezTo>
                      <a:pt x="503917" y="425082"/>
                      <a:pt x="505352" y="420766"/>
                      <a:pt x="508220" y="417888"/>
                    </a:cubicBezTo>
                    <a:cubicBezTo>
                      <a:pt x="512522" y="415011"/>
                      <a:pt x="515390" y="415011"/>
                      <a:pt x="516824" y="410695"/>
                    </a:cubicBezTo>
                    <a:cubicBezTo>
                      <a:pt x="519692" y="406379"/>
                      <a:pt x="518258" y="407817"/>
                      <a:pt x="521127" y="402063"/>
                    </a:cubicBezTo>
                    <a:cubicBezTo>
                      <a:pt x="522561" y="396308"/>
                      <a:pt x="523995" y="394869"/>
                      <a:pt x="525429" y="391992"/>
                    </a:cubicBezTo>
                    <a:cubicBezTo>
                      <a:pt x="525429" y="390553"/>
                      <a:pt x="526146" y="388755"/>
                      <a:pt x="526863" y="387676"/>
                    </a:cubicBezTo>
                    <a:close/>
                    <a:moveTo>
                      <a:pt x="15955" y="301859"/>
                    </a:moveTo>
                    <a:cubicBezTo>
                      <a:pt x="17391" y="300426"/>
                      <a:pt x="23134" y="300426"/>
                      <a:pt x="26006" y="301859"/>
                    </a:cubicBezTo>
                    <a:cubicBezTo>
                      <a:pt x="27442" y="301859"/>
                      <a:pt x="31749" y="301859"/>
                      <a:pt x="34621" y="304725"/>
                    </a:cubicBezTo>
                    <a:cubicBezTo>
                      <a:pt x="36056" y="306158"/>
                      <a:pt x="48978" y="309024"/>
                      <a:pt x="51850" y="309024"/>
                    </a:cubicBezTo>
                    <a:cubicBezTo>
                      <a:pt x="54722" y="310457"/>
                      <a:pt x="57593" y="307591"/>
                      <a:pt x="60465" y="307591"/>
                    </a:cubicBezTo>
                    <a:cubicBezTo>
                      <a:pt x="63336" y="307591"/>
                      <a:pt x="71951" y="309024"/>
                      <a:pt x="73387" y="307591"/>
                    </a:cubicBezTo>
                    <a:cubicBezTo>
                      <a:pt x="76258" y="306158"/>
                      <a:pt x="80566" y="309024"/>
                      <a:pt x="80566" y="309024"/>
                    </a:cubicBezTo>
                    <a:cubicBezTo>
                      <a:pt x="82002" y="310457"/>
                      <a:pt x="106410" y="314756"/>
                      <a:pt x="113589" y="313323"/>
                    </a:cubicBezTo>
                    <a:cubicBezTo>
                      <a:pt x="119332" y="310457"/>
                      <a:pt x="122204" y="309024"/>
                      <a:pt x="123640" y="311890"/>
                    </a:cubicBezTo>
                    <a:cubicBezTo>
                      <a:pt x="125075" y="314756"/>
                      <a:pt x="132254" y="309024"/>
                      <a:pt x="137998" y="307591"/>
                    </a:cubicBezTo>
                    <a:cubicBezTo>
                      <a:pt x="142305" y="306158"/>
                      <a:pt x="146612" y="314756"/>
                      <a:pt x="146612" y="320488"/>
                    </a:cubicBezTo>
                    <a:cubicBezTo>
                      <a:pt x="146612" y="326220"/>
                      <a:pt x="143741" y="324787"/>
                      <a:pt x="143741" y="327653"/>
                    </a:cubicBezTo>
                    <a:cubicBezTo>
                      <a:pt x="143741" y="331953"/>
                      <a:pt x="146612" y="331953"/>
                      <a:pt x="146612" y="333386"/>
                    </a:cubicBezTo>
                    <a:cubicBezTo>
                      <a:pt x="146612" y="336252"/>
                      <a:pt x="143741" y="334819"/>
                      <a:pt x="142305" y="336252"/>
                    </a:cubicBezTo>
                    <a:cubicBezTo>
                      <a:pt x="140869" y="339118"/>
                      <a:pt x="137998" y="339118"/>
                      <a:pt x="135126" y="337685"/>
                    </a:cubicBezTo>
                    <a:cubicBezTo>
                      <a:pt x="132254" y="336252"/>
                      <a:pt x="132254" y="337685"/>
                      <a:pt x="127947" y="340551"/>
                    </a:cubicBezTo>
                    <a:cubicBezTo>
                      <a:pt x="123640" y="343417"/>
                      <a:pt x="125075" y="346283"/>
                      <a:pt x="123640" y="352015"/>
                    </a:cubicBezTo>
                    <a:cubicBezTo>
                      <a:pt x="123640" y="357747"/>
                      <a:pt x="126511" y="356314"/>
                      <a:pt x="129383" y="359180"/>
                    </a:cubicBezTo>
                    <a:cubicBezTo>
                      <a:pt x="133690" y="362046"/>
                      <a:pt x="136562" y="363479"/>
                      <a:pt x="140869" y="363479"/>
                    </a:cubicBezTo>
                    <a:cubicBezTo>
                      <a:pt x="145176" y="363479"/>
                      <a:pt x="143741" y="369211"/>
                      <a:pt x="143741" y="372077"/>
                    </a:cubicBezTo>
                    <a:cubicBezTo>
                      <a:pt x="143741" y="374943"/>
                      <a:pt x="145176" y="374943"/>
                      <a:pt x="148048" y="374943"/>
                    </a:cubicBezTo>
                    <a:cubicBezTo>
                      <a:pt x="150920" y="374943"/>
                      <a:pt x="148048" y="366345"/>
                      <a:pt x="150920" y="364912"/>
                    </a:cubicBezTo>
                    <a:cubicBezTo>
                      <a:pt x="153791" y="363479"/>
                      <a:pt x="152355" y="359180"/>
                      <a:pt x="149484" y="354881"/>
                    </a:cubicBezTo>
                    <a:cubicBezTo>
                      <a:pt x="148048" y="352015"/>
                      <a:pt x="150920" y="346283"/>
                      <a:pt x="150920" y="343417"/>
                    </a:cubicBezTo>
                    <a:cubicBezTo>
                      <a:pt x="150920" y="340551"/>
                      <a:pt x="153791" y="339118"/>
                      <a:pt x="156663" y="340551"/>
                    </a:cubicBezTo>
                    <a:cubicBezTo>
                      <a:pt x="159534" y="340551"/>
                      <a:pt x="162406" y="341984"/>
                      <a:pt x="163842" y="343417"/>
                    </a:cubicBezTo>
                    <a:cubicBezTo>
                      <a:pt x="166713" y="344850"/>
                      <a:pt x="165278" y="344850"/>
                      <a:pt x="168149" y="349149"/>
                    </a:cubicBezTo>
                    <a:cubicBezTo>
                      <a:pt x="169585" y="353448"/>
                      <a:pt x="172457" y="349149"/>
                      <a:pt x="173892" y="346283"/>
                    </a:cubicBezTo>
                    <a:cubicBezTo>
                      <a:pt x="175328" y="341984"/>
                      <a:pt x="178200" y="346283"/>
                      <a:pt x="179635" y="352015"/>
                    </a:cubicBezTo>
                    <a:cubicBezTo>
                      <a:pt x="182507" y="357747"/>
                      <a:pt x="182507" y="359180"/>
                      <a:pt x="186815" y="363479"/>
                    </a:cubicBezTo>
                    <a:cubicBezTo>
                      <a:pt x="191122" y="369211"/>
                      <a:pt x="193994" y="380675"/>
                      <a:pt x="195430" y="384974"/>
                    </a:cubicBezTo>
                    <a:cubicBezTo>
                      <a:pt x="198301" y="389273"/>
                      <a:pt x="196865" y="389273"/>
                      <a:pt x="193994" y="389273"/>
                    </a:cubicBezTo>
                    <a:cubicBezTo>
                      <a:pt x="191122" y="387840"/>
                      <a:pt x="183943" y="392139"/>
                      <a:pt x="181071" y="393572"/>
                    </a:cubicBezTo>
                    <a:cubicBezTo>
                      <a:pt x="179635" y="395005"/>
                      <a:pt x="175328" y="396438"/>
                      <a:pt x="171021" y="399304"/>
                    </a:cubicBezTo>
                    <a:cubicBezTo>
                      <a:pt x="168149" y="400737"/>
                      <a:pt x="166713" y="403604"/>
                      <a:pt x="163842" y="405037"/>
                    </a:cubicBezTo>
                    <a:cubicBezTo>
                      <a:pt x="159534" y="406470"/>
                      <a:pt x="159534" y="409336"/>
                      <a:pt x="156663" y="413635"/>
                    </a:cubicBezTo>
                    <a:cubicBezTo>
                      <a:pt x="153791" y="419367"/>
                      <a:pt x="148048" y="423666"/>
                      <a:pt x="148048" y="427965"/>
                    </a:cubicBezTo>
                    <a:cubicBezTo>
                      <a:pt x="146612" y="430831"/>
                      <a:pt x="148048" y="436563"/>
                      <a:pt x="145176" y="436563"/>
                    </a:cubicBezTo>
                    <a:cubicBezTo>
                      <a:pt x="143741" y="437996"/>
                      <a:pt x="142305" y="430831"/>
                      <a:pt x="139433" y="429398"/>
                    </a:cubicBezTo>
                    <a:cubicBezTo>
                      <a:pt x="137998" y="427965"/>
                      <a:pt x="130819" y="426532"/>
                      <a:pt x="123640" y="427965"/>
                    </a:cubicBezTo>
                    <a:cubicBezTo>
                      <a:pt x="115025" y="430831"/>
                      <a:pt x="120768" y="443728"/>
                      <a:pt x="122204" y="446594"/>
                    </a:cubicBezTo>
                    <a:cubicBezTo>
                      <a:pt x="122204" y="449460"/>
                      <a:pt x="130819" y="443728"/>
                      <a:pt x="132254" y="440862"/>
                    </a:cubicBezTo>
                    <a:cubicBezTo>
                      <a:pt x="135126" y="437996"/>
                      <a:pt x="136562" y="442295"/>
                      <a:pt x="136562" y="445161"/>
                    </a:cubicBezTo>
                    <a:cubicBezTo>
                      <a:pt x="136562" y="448027"/>
                      <a:pt x="135126" y="452326"/>
                      <a:pt x="137998" y="452326"/>
                    </a:cubicBezTo>
                    <a:cubicBezTo>
                      <a:pt x="140869" y="453759"/>
                      <a:pt x="142305" y="453759"/>
                      <a:pt x="145176" y="459491"/>
                    </a:cubicBezTo>
                    <a:cubicBezTo>
                      <a:pt x="146612" y="463790"/>
                      <a:pt x="152355" y="462357"/>
                      <a:pt x="156663" y="459491"/>
                    </a:cubicBezTo>
                    <a:cubicBezTo>
                      <a:pt x="160970" y="456625"/>
                      <a:pt x="179635" y="462357"/>
                      <a:pt x="181071" y="463790"/>
                    </a:cubicBezTo>
                    <a:cubicBezTo>
                      <a:pt x="183943" y="465223"/>
                      <a:pt x="189686" y="465223"/>
                      <a:pt x="192558" y="469522"/>
                    </a:cubicBezTo>
                    <a:cubicBezTo>
                      <a:pt x="195430" y="472388"/>
                      <a:pt x="205480" y="482420"/>
                      <a:pt x="206916" y="482420"/>
                    </a:cubicBezTo>
                    <a:cubicBezTo>
                      <a:pt x="206916" y="483853"/>
                      <a:pt x="222710" y="485286"/>
                      <a:pt x="228453" y="489585"/>
                    </a:cubicBezTo>
                    <a:cubicBezTo>
                      <a:pt x="232760" y="492451"/>
                      <a:pt x="225581" y="506781"/>
                      <a:pt x="224145" y="513946"/>
                    </a:cubicBezTo>
                    <a:cubicBezTo>
                      <a:pt x="222710" y="521111"/>
                      <a:pt x="216967" y="525410"/>
                      <a:pt x="214095" y="526843"/>
                    </a:cubicBezTo>
                    <a:cubicBezTo>
                      <a:pt x="211223" y="528276"/>
                      <a:pt x="193994" y="551204"/>
                      <a:pt x="191122" y="554071"/>
                    </a:cubicBezTo>
                    <a:cubicBezTo>
                      <a:pt x="188251" y="556937"/>
                      <a:pt x="178200" y="564102"/>
                      <a:pt x="176764" y="566968"/>
                    </a:cubicBezTo>
                    <a:cubicBezTo>
                      <a:pt x="173892" y="569834"/>
                      <a:pt x="173892" y="572700"/>
                      <a:pt x="173892" y="575566"/>
                    </a:cubicBezTo>
                    <a:cubicBezTo>
                      <a:pt x="175328" y="579865"/>
                      <a:pt x="175328" y="581298"/>
                      <a:pt x="173892" y="585597"/>
                    </a:cubicBezTo>
                    <a:cubicBezTo>
                      <a:pt x="172457" y="588463"/>
                      <a:pt x="171021" y="592762"/>
                      <a:pt x="173892" y="595628"/>
                    </a:cubicBezTo>
                    <a:cubicBezTo>
                      <a:pt x="175328" y="599927"/>
                      <a:pt x="176764" y="599927"/>
                      <a:pt x="173892" y="599927"/>
                    </a:cubicBezTo>
                    <a:cubicBezTo>
                      <a:pt x="171021" y="601360"/>
                      <a:pt x="163842" y="599927"/>
                      <a:pt x="159534" y="591329"/>
                    </a:cubicBezTo>
                    <a:cubicBezTo>
                      <a:pt x="153791" y="584164"/>
                      <a:pt x="159534" y="565535"/>
                      <a:pt x="159534" y="561236"/>
                    </a:cubicBezTo>
                    <a:cubicBezTo>
                      <a:pt x="159534" y="555504"/>
                      <a:pt x="163842" y="529709"/>
                      <a:pt x="163842" y="523977"/>
                    </a:cubicBezTo>
                    <a:cubicBezTo>
                      <a:pt x="165278" y="518245"/>
                      <a:pt x="160970" y="513946"/>
                      <a:pt x="158099" y="512513"/>
                    </a:cubicBezTo>
                    <a:cubicBezTo>
                      <a:pt x="153791" y="509647"/>
                      <a:pt x="149484" y="498183"/>
                      <a:pt x="146612" y="493884"/>
                    </a:cubicBezTo>
                    <a:cubicBezTo>
                      <a:pt x="145176" y="489585"/>
                      <a:pt x="146612" y="485286"/>
                      <a:pt x="148048" y="480987"/>
                    </a:cubicBezTo>
                    <a:cubicBezTo>
                      <a:pt x="149484" y="478120"/>
                      <a:pt x="149484" y="473821"/>
                      <a:pt x="148048" y="470955"/>
                    </a:cubicBezTo>
                    <a:cubicBezTo>
                      <a:pt x="146612" y="468089"/>
                      <a:pt x="139433" y="463790"/>
                      <a:pt x="136562" y="462357"/>
                    </a:cubicBezTo>
                    <a:cubicBezTo>
                      <a:pt x="133690" y="460924"/>
                      <a:pt x="130819" y="459491"/>
                      <a:pt x="127947" y="456625"/>
                    </a:cubicBezTo>
                    <a:cubicBezTo>
                      <a:pt x="125075" y="453759"/>
                      <a:pt x="120768" y="453759"/>
                      <a:pt x="113589" y="452326"/>
                    </a:cubicBezTo>
                    <a:cubicBezTo>
                      <a:pt x="106410" y="450893"/>
                      <a:pt x="102103" y="440862"/>
                      <a:pt x="99231" y="437996"/>
                    </a:cubicBezTo>
                    <a:cubicBezTo>
                      <a:pt x="97795" y="435130"/>
                      <a:pt x="97795" y="439429"/>
                      <a:pt x="97795" y="443728"/>
                    </a:cubicBezTo>
                    <a:cubicBezTo>
                      <a:pt x="96360" y="448027"/>
                      <a:pt x="87745" y="429398"/>
                      <a:pt x="80566" y="420800"/>
                    </a:cubicBezTo>
                    <a:cubicBezTo>
                      <a:pt x="71951" y="410769"/>
                      <a:pt x="71951" y="393572"/>
                      <a:pt x="71951" y="387840"/>
                    </a:cubicBezTo>
                    <a:cubicBezTo>
                      <a:pt x="71951" y="383541"/>
                      <a:pt x="64772" y="372077"/>
                      <a:pt x="57593" y="367778"/>
                    </a:cubicBezTo>
                    <a:cubicBezTo>
                      <a:pt x="48978" y="363479"/>
                      <a:pt x="47543" y="357747"/>
                      <a:pt x="46107" y="352015"/>
                    </a:cubicBezTo>
                    <a:cubicBezTo>
                      <a:pt x="43235" y="347716"/>
                      <a:pt x="36056" y="347716"/>
                      <a:pt x="30313" y="352015"/>
                    </a:cubicBezTo>
                    <a:cubicBezTo>
                      <a:pt x="24570" y="356314"/>
                      <a:pt x="17391" y="354881"/>
                      <a:pt x="8776" y="352015"/>
                    </a:cubicBezTo>
                    <a:cubicBezTo>
                      <a:pt x="162" y="349149"/>
                      <a:pt x="3033" y="334819"/>
                      <a:pt x="162" y="329087"/>
                    </a:cubicBezTo>
                    <a:cubicBezTo>
                      <a:pt x="-1274" y="323354"/>
                      <a:pt x="7340" y="320488"/>
                      <a:pt x="4469" y="316189"/>
                    </a:cubicBezTo>
                    <a:cubicBezTo>
                      <a:pt x="1597" y="311890"/>
                      <a:pt x="4469" y="311890"/>
                      <a:pt x="7340" y="309024"/>
                    </a:cubicBezTo>
                    <a:cubicBezTo>
                      <a:pt x="10212" y="307591"/>
                      <a:pt x="14519" y="303292"/>
                      <a:pt x="15955" y="301859"/>
                    </a:cubicBezTo>
                    <a:close/>
                    <a:moveTo>
                      <a:pt x="186781" y="274448"/>
                    </a:moveTo>
                    <a:lnTo>
                      <a:pt x="257129" y="274448"/>
                    </a:lnTo>
                    <a:cubicBezTo>
                      <a:pt x="254258" y="278756"/>
                      <a:pt x="251387" y="284499"/>
                      <a:pt x="249951" y="287371"/>
                    </a:cubicBezTo>
                    <a:cubicBezTo>
                      <a:pt x="248515" y="290242"/>
                      <a:pt x="249951" y="295986"/>
                      <a:pt x="251387" y="301729"/>
                    </a:cubicBezTo>
                    <a:cubicBezTo>
                      <a:pt x="252822" y="307472"/>
                      <a:pt x="248515" y="308908"/>
                      <a:pt x="245644" y="311780"/>
                    </a:cubicBezTo>
                    <a:cubicBezTo>
                      <a:pt x="242773" y="316088"/>
                      <a:pt x="228416" y="326138"/>
                      <a:pt x="222673" y="329010"/>
                    </a:cubicBezTo>
                    <a:cubicBezTo>
                      <a:pt x="218366" y="331882"/>
                      <a:pt x="218366" y="336189"/>
                      <a:pt x="215495" y="341933"/>
                    </a:cubicBezTo>
                    <a:cubicBezTo>
                      <a:pt x="214059" y="347676"/>
                      <a:pt x="214059" y="351984"/>
                      <a:pt x="211188" y="353419"/>
                    </a:cubicBezTo>
                    <a:cubicBezTo>
                      <a:pt x="208316" y="356291"/>
                      <a:pt x="209752" y="350548"/>
                      <a:pt x="205445" y="350548"/>
                    </a:cubicBezTo>
                    <a:cubicBezTo>
                      <a:pt x="202574" y="350548"/>
                      <a:pt x="198267" y="340497"/>
                      <a:pt x="195395" y="331882"/>
                    </a:cubicBezTo>
                    <a:cubicBezTo>
                      <a:pt x="191088" y="324703"/>
                      <a:pt x="192524" y="317523"/>
                      <a:pt x="192524" y="314652"/>
                    </a:cubicBezTo>
                    <a:cubicBezTo>
                      <a:pt x="193960" y="311780"/>
                      <a:pt x="193960" y="307472"/>
                      <a:pt x="192524" y="304601"/>
                    </a:cubicBezTo>
                    <a:cubicBezTo>
                      <a:pt x="191088" y="301729"/>
                      <a:pt x="189653" y="304601"/>
                      <a:pt x="189653" y="297422"/>
                    </a:cubicBezTo>
                    <a:cubicBezTo>
                      <a:pt x="189653" y="293114"/>
                      <a:pt x="186781" y="278756"/>
                      <a:pt x="186781" y="274448"/>
                    </a:cubicBezTo>
                    <a:close/>
                    <a:moveTo>
                      <a:pt x="465186" y="265820"/>
                    </a:moveTo>
                    <a:cubicBezTo>
                      <a:pt x="479543" y="262953"/>
                      <a:pt x="485285" y="278721"/>
                      <a:pt x="492464" y="283021"/>
                    </a:cubicBezTo>
                    <a:cubicBezTo>
                      <a:pt x="501078" y="285888"/>
                      <a:pt x="518306" y="290188"/>
                      <a:pt x="522613" y="290188"/>
                    </a:cubicBezTo>
                    <a:cubicBezTo>
                      <a:pt x="531227" y="290188"/>
                      <a:pt x="548455" y="294488"/>
                      <a:pt x="549891" y="295921"/>
                    </a:cubicBezTo>
                    <a:cubicBezTo>
                      <a:pt x="551326" y="297355"/>
                      <a:pt x="564248" y="303088"/>
                      <a:pt x="571426" y="301655"/>
                    </a:cubicBezTo>
                    <a:cubicBezTo>
                      <a:pt x="577169" y="300222"/>
                      <a:pt x="594397" y="311689"/>
                      <a:pt x="595832" y="314556"/>
                    </a:cubicBezTo>
                    <a:cubicBezTo>
                      <a:pt x="598704" y="315989"/>
                      <a:pt x="605882" y="321723"/>
                      <a:pt x="605882" y="323156"/>
                    </a:cubicBezTo>
                    <a:cubicBezTo>
                      <a:pt x="605882" y="326023"/>
                      <a:pt x="601575" y="330323"/>
                      <a:pt x="600140" y="333190"/>
                    </a:cubicBezTo>
                    <a:cubicBezTo>
                      <a:pt x="597268" y="334623"/>
                      <a:pt x="594397" y="330323"/>
                      <a:pt x="590090" y="330323"/>
                    </a:cubicBezTo>
                    <a:cubicBezTo>
                      <a:pt x="585783" y="330323"/>
                      <a:pt x="588654" y="334623"/>
                      <a:pt x="587218" y="338923"/>
                    </a:cubicBezTo>
                    <a:cubicBezTo>
                      <a:pt x="585783" y="343224"/>
                      <a:pt x="569990" y="348957"/>
                      <a:pt x="565683" y="351824"/>
                    </a:cubicBezTo>
                    <a:cubicBezTo>
                      <a:pt x="561376" y="353257"/>
                      <a:pt x="561376" y="354691"/>
                      <a:pt x="561376" y="357558"/>
                    </a:cubicBezTo>
                    <a:cubicBezTo>
                      <a:pt x="561376" y="360424"/>
                      <a:pt x="559941" y="363291"/>
                      <a:pt x="555634" y="367591"/>
                    </a:cubicBezTo>
                    <a:cubicBezTo>
                      <a:pt x="551326" y="371892"/>
                      <a:pt x="548455" y="377625"/>
                      <a:pt x="547019" y="381925"/>
                    </a:cubicBezTo>
                    <a:cubicBezTo>
                      <a:pt x="545584" y="386226"/>
                      <a:pt x="545584" y="377625"/>
                      <a:pt x="544148" y="373325"/>
                    </a:cubicBezTo>
                    <a:cubicBezTo>
                      <a:pt x="544148" y="370458"/>
                      <a:pt x="548455" y="353257"/>
                      <a:pt x="534098" y="354691"/>
                    </a:cubicBezTo>
                    <a:cubicBezTo>
                      <a:pt x="531227" y="354691"/>
                      <a:pt x="525484" y="358991"/>
                      <a:pt x="521177" y="363291"/>
                    </a:cubicBezTo>
                    <a:cubicBezTo>
                      <a:pt x="518306" y="367591"/>
                      <a:pt x="522613" y="367591"/>
                      <a:pt x="525484" y="370458"/>
                    </a:cubicBezTo>
                    <a:cubicBezTo>
                      <a:pt x="526920" y="374758"/>
                      <a:pt x="524049" y="379059"/>
                      <a:pt x="522613" y="383359"/>
                    </a:cubicBezTo>
                    <a:cubicBezTo>
                      <a:pt x="521177" y="389092"/>
                      <a:pt x="508256" y="400560"/>
                      <a:pt x="506820" y="401993"/>
                    </a:cubicBezTo>
                    <a:cubicBezTo>
                      <a:pt x="505385" y="404860"/>
                      <a:pt x="505385" y="412027"/>
                      <a:pt x="505385" y="414894"/>
                    </a:cubicBezTo>
                    <a:cubicBezTo>
                      <a:pt x="505385" y="416327"/>
                      <a:pt x="501078" y="416327"/>
                      <a:pt x="496771" y="417760"/>
                    </a:cubicBezTo>
                    <a:cubicBezTo>
                      <a:pt x="492464" y="419194"/>
                      <a:pt x="496771" y="410593"/>
                      <a:pt x="495335" y="407727"/>
                    </a:cubicBezTo>
                    <a:cubicBezTo>
                      <a:pt x="493899" y="404860"/>
                      <a:pt x="489592" y="409160"/>
                      <a:pt x="486721" y="413460"/>
                    </a:cubicBezTo>
                    <a:cubicBezTo>
                      <a:pt x="483850" y="419194"/>
                      <a:pt x="491028" y="423494"/>
                      <a:pt x="489592" y="432094"/>
                    </a:cubicBezTo>
                    <a:cubicBezTo>
                      <a:pt x="489592" y="442128"/>
                      <a:pt x="473800" y="444995"/>
                      <a:pt x="470929" y="444995"/>
                    </a:cubicBezTo>
                    <a:cubicBezTo>
                      <a:pt x="468057" y="444995"/>
                      <a:pt x="465186" y="449295"/>
                      <a:pt x="469493" y="455029"/>
                    </a:cubicBezTo>
                    <a:cubicBezTo>
                      <a:pt x="473800" y="462196"/>
                      <a:pt x="466622" y="463629"/>
                      <a:pt x="462314" y="466496"/>
                    </a:cubicBezTo>
                    <a:cubicBezTo>
                      <a:pt x="458007" y="469363"/>
                      <a:pt x="458007" y="465063"/>
                      <a:pt x="456572" y="462196"/>
                    </a:cubicBezTo>
                    <a:cubicBezTo>
                      <a:pt x="453700" y="460762"/>
                      <a:pt x="452265" y="466496"/>
                      <a:pt x="450829" y="469363"/>
                    </a:cubicBezTo>
                    <a:cubicBezTo>
                      <a:pt x="449393" y="470796"/>
                      <a:pt x="449393" y="462196"/>
                      <a:pt x="449393" y="457896"/>
                    </a:cubicBezTo>
                    <a:cubicBezTo>
                      <a:pt x="447958" y="453595"/>
                      <a:pt x="439344" y="447862"/>
                      <a:pt x="436472" y="444995"/>
                    </a:cubicBezTo>
                    <a:cubicBezTo>
                      <a:pt x="435037" y="442128"/>
                      <a:pt x="435037" y="446428"/>
                      <a:pt x="430730" y="449295"/>
                    </a:cubicBezTo>
                    <a:cubicBezTo>
                      <a:pt x="426423" y="452162"/>
                      <a:pt x="420680" y="463629"/>
                      <a:pt x="419244" y="467929"/>
                    </a:cubicBezTo>
                    <a:cubicBezTo>
                      <a:pt x="416373" y="472230"/>
                      <a:pt x="414937" y="472230"/>
                      <a:pt x="413501" y="469363"/>
                    </a:cubicBezTo>
                    <a:cubicBezTo>
                      <a:pt x="412066" y="467929"/>
                      <a:pt x="406323" y="449295"/>
                      <a:pt x="402016" y="446428"/>
                    </a:cubicBezTo>
                    <a:cubicBezTo>
                      <a:pt x="399145" y="443562"/>
                      <a:pt x="391966" y="437828"/>
                      <a:pt x="384788" y="436395"/>
                    </a:cubicBezTo>
                    <a:cubicBezTo>
                      <a:pt x="379045" y="436395"/>
                      <a:pt x="377610" y="433528"/>
                      <a:pt x="373302" y="432094"/>
                    </a:cubicBezTo>
                    <a:cubicBezTo>
                      <a:pt x="368995" y="430661"/>
                      <a:pt x="367560" y="429228"/>
                      <a:pt x="367560" y="432094"/>
                    </a:cubicBezTo>
                    <a:cubicBezTo>
                      <a:pt x="367560" y="434961"/>
                      <a:pt x="371867" y="436395"/>
                      <a:pt x="376174" y="436395"/>
                    </a:cubicBezTo>
                    <a:cubicBezTo>
                      <a:pt x="379045" y="436395"/>
                      <a:pt x="381917" y="442128"/>
                      <a:pt x="381917" y="446428"/>
                    </a:cubicBezTo>
                    <a:cubicBezTo>
                      <a:pt x="381917" y="450729"/>
                      <a:pt x="371867" y="453595"/>
                      <a:pt x="364688" y="456462"/>
                    </a:cubicBezTo>
                    <a:cubicBezTo>
                      <a:pt x="357510" y="459329"/>
                      <a:pt x="351767" y="446428"/>
                      <a:pt x="350332" y="442128"/>
                    </a:cubicBezTo>
                    <a:cubicBezTo>
                      <a:pt x="347460" y="437828"/>
                      <a:pt x="344589" y="436395"/>
                      <a:pt x="344589" y="439261"/>
                    </a:cubicBezTo>
                    <a:cubicBezTo>
                      <a:pt x="344589" y="440695"/>
                      <a:pt x="350332" y="449295"/>
                      <a:pt x="353203" y="455029"/>
                    </a:cubicBezTo>
                    <a:cubicBezTo>
                      <a:pt x="354639" y="459329"/>
                      <a:pt x="363253" y="459329"/>
                      <a:pt x="368995" y="459329"/>
                    </a:cubicBezTo>
                    <a:cubicBezTo>
                      <a:pt x="374738" y="459329"/>
                      <a:pt x="371867" y="460762"/>
                      <a:pt x="370431" y="466496"/>
                    </a:cubicBezTo>
                    <a:cubicBezTo>
                      <a:pt x="368995" y="472230"/>
                      <a:pt x="357510" y="486564"/>
                      <a:pt x="354639" y="489430"/>
                    </a:cubicBezTo>
                    <a:cubicBezTo>
                      <a:pt x="351767" y="492297"/>
                      <a:pt x="353203" y="505198"/>
                      <a:pt x="353203" y="510931"/>
                    </a:cubicBezTo>
                    <a:cubicBezTo>
                      <a:pt x="353203" y="516665"/>
                      <a:pt x="347460" y="516665"/>
                      <a:pt x="343153" y="520965"/>
                    </a:cubicBezTo>
                    <a:cubicBezTo>
                      <a:pt x="340282" y="525265"/>
                      <a:pt x="338846" y="532432"/>
                      <a:pt x="335975" y="539599"/>
                    </a:cubicBezTo>
                    <a:cubicBezTo>
                      <a:pt x="333104" y="545333"/>
                      <a:pt x="325925" y="548200"/>
                      <a:pt x="317311" y="548200"/>
                    </a:cubicBezTo>
                    <a:cubicBezTo>
                      <a:pt x="310133" y="549633"/>
                      <a:pt x="313004" y="542466"/>
                      <a:pt x="311568" y="536733"/>
                    </a:cubicBezTo>
                    <a:cubicBezTo>
                      <a:pt x="310133" y="530999"/>
                      <a:pt x="304390" y="495164"/>
                      <a:pt x="301519" y="489430"/>
                    </a:cubicBezTo>
                    <a:cubicBezTo>
                      <a:pt x="298647" y="485130"/>
                      <a:pt x="297212" y="483697"/>
                      <a:pt x="298647" y="479397"/>
                    </a:cubicBezTo>
                    <a:cubicBezTo>
                      <a:pt x="300083" y="473663"/>
                      <a:pt x="291469" y="472230"/>
                      <a:pt x="275676" y="475096"/>
                    </a:cubicBezTo>
                    <a:cubicBezTo>
                      <a:pt x="259884" y="477963"/>
                      <a:pt x="254141" y="455029"/>
                      <a:pt x="254141" y="446428"/>
                    </a:cubicBezTo>
                    <a:cubicBezTo>
                      <a:pt x="254141" y="437828"/>
                      <a:pt x="268498" y="422061"/>
                      <a:pt x="269934" y="419194"/>
                    </a:cubicBezTo>
                    <a:cubicBezTo>
                      <a:pt x="271369" y="417760"/>
                      <a:pt x="271369" y="416327"/>
                      <a:pt x="277112" y="416327"/>
                    </a:cubicBezTo>
                    <a:cubicBezTo>
                      <a:pt x="281419" y="414894"/>
                      <a:pt x="297212" y="410593"/>
                      <a:pt x="304390" y="413460"/>
                    </a:cubicBezTo>
                    <a:cubicBezTo>
                      <a:pt x="311568" y="416327"/>
                      <a:pt x="308697" y="420627"/>
                      <a:pt x="314440" y="423494"/>
                    </a:cubicBezTo>
                    <a:cubicBezTo>
                      <a:pt x="320182" y="426361"/>
                      <a:pt x="325925" y="420627"/>
                      <a:pt x="330232" y="423494"/>
                    </a:cubicBezTo>
                    <a:cubicBezTo>
                      <a:pt x="335975" y="426361"/>
                      <a:pt x="338846" y="424927"/>
                      <a:pt x="341718" y="420627"/>
                    </a:cubicBezTo>
                    <a:cubicBezTo>
                      <a:pt x="346025" y="417760"/>
                      <a:pt x="343153" y="414894"/>
                      <a:pt x="341718" y="413460"/>
                    </a:cubicBezTo>
                    <a:cubicBezTo>
                      <a:pt x="340282" y="413460"/>
                      <a:pt x="333104" y="412027"/>
                      <a:pt x="330232" y="410593"/>
                    </a:cubicBezTo>
                    <a:cubicBezTo>
                      <a:pt x="327361" y="409160"/>
                      <a:pt x="327361" y="406293"/>
                      <a:pt x="325925" y="410593"/>
                    </a:cubicBezTo>
                    <a:cubicBezTo>
                      <a:pt x="324489" y="414894"/>
                      <a:pt x="320182" y="412027"/>
                      <a:pt x="320182" y="410593"/>
                    </a:cubicBezTo>
                    <a:cubicBezTo>
                      <a:pt x="318747" y="409160"/>
                      <a:pt x="317311" y="406293"/>
                      <a:pt x="315875" y="407727"/>
                    </a:cubicBezTo>
                    <a:cubicBezTo>
                      <a:pt x="314440" y="407727"/>
                      <a:pt x="311568" y="409160"/>
                      <a:pt x="308697" y="412027"/>
                    </a:cubicBezTo>
                    <a:cubicBezTo>
                      <a:pt x="305826" y="413460"/>
                      <a:pt x="308697" y="407727"/>
                      <a:pt x="308697" y="406293"/>
                    </a:cubicBezTo>
                    <a:cubicBezTo>
                      <a:pt x="310133" y="403426"/>
                      <a:pt x="300083" y="397693"/>
                      <a:pt x="294340" y="397693"/>
                    </a:cubicBezTo>
                    <a:cubicBezTo>
                      <a:pt x="290033" y="397693"/>
                      <a:pt x="288598" y="401993"/>
                      <a:pt x="287162" y="406293"/>
                    </a:cubicBezTo>
                    <a:cubicBezTo>
                      <a:pt x="284290" y="410593"/>
                      <a:pt x="278548" y="412027"/>
                      <a:pt x="274241" y="414894"/>
                    </a:cubicBezTo>
                    <a:cubicBezTo>
                      <a:pt x="271369" y="416327"/>
                      <a:pt x="268498" y="410593"/>
                      <a:pt x="267062" y="407727"/>
                    </a:cubicBezTo>
                    <a:cubicBezTo>
                      <a:pt x="267062" y="404860"/>
                      <a:pt x="268498" y="403426"/>
                      <a:pt x="268498" y="399126"/>
                    </a:cubicBezTo>
                    <a:cubicBezTo>
                      <a:pt x="268498" y="394826"/>
                      <a:pt x="275676" y="396259"/>
                      <a:pt x="279983" y="396259"/>
                    </a:cubicBezTo>
                    <a:cubicBezTo>
                      <a:pt x="284290" y="396259"/>
                      <a:pt x="279983" y="389092"/>
                      <a:pt x="277112" y="384792"/>
                    </a:cubicBezTo>
                    <a:cubicBezTo>
                      <a:pt x="274241" y="381925"/>
                      <a:pt x="278548" y="383359"/>
                      <a:pt x="282855" y="381925"/>
                    </a:cubicBezTo>
                    <a:cubicBezTo>
                      <a:pt x="287162" y="380492"/>
                      <a:pt x="292905" y="373325"/>
                      <a:pt x="295776" y="370458"/>
                    </a:cubicBezTo>
                    <a:cubicBezTo>
                      <a:pt x="297212" y="369025"/>
                      <a:pt x="298647" y="367591"/>
                      <a:pt x="300083" y="367591"/>
                    </a:cubicBezTo>
                    <a:cubicBezTo>
                      <a:pt x="301519" y="366158"/>
                      <a:pt x="307261" y="369025"/>
                      <a:pt x="313004" y="370458"/>
                    </a:cubicBezTo>
                    <a:cubicBezTo>
                      <a:pt x="318747" y="370458"/>
                      <a:pt x="320182" y="363291"/>
                      <a:pt x="321618" y="358991"/>
                    </a:cubicBezTo>
                    <a:cubicBezTo>
                      <a:pt x="323054" y="354691"/>
                      <a:pt x="321618" y="353257"/>
                      <a:pt x="318747" y="351824"/>
                    </a:cubicBezTo>
                    <a:cubicBezTo>
                      <a:pt x="315875" y="351824"/>
                      <a:pt x="315875" y="354691"/>
                      <a:pt x="313004" y="360424"/>
                    </a:cubicBezTo>
                    <a:cubicBezTo>
                      <a:pt x="310133" y="366158"/>
                      <a:pt x="304390" y="361858"/>
                      <a:pt x="304390" y="360424"/>
                    </a:cubicBezTo>
                    <a:cubicBezTo>
                      <a:pt x="302954" y="360424"/>
                      <a:pt x="302954" y="356124"/>
                      <a:pt x="301519" y="353257"/>
                    </a:cubicBezTo>
                    <a:cubicBezTo>
                      <a:pt x="301519" y="350391"/>
                      <a:pt x="298647" y="351824"/>
                      <a:pt x="292905" y="346090"/>
                    </a:cubicBezTo>
                    <a:cubicBezTo>
                      <a:pt x="287162" y="340357"/>
                      <a:pt x="298647" y="333190"/>
                      <a:pt x="304390" y="326023"/>
                    </a:cubicBezTo>
                    <a:cubicBezTo>
                      <a:pt x="310133" y="318856"/>
                      <a:pt x="325925" y="301655"/>
                      <a:pt x="330232" y="300222"/>
                    </a:cubicBezTo>
                    <a:cubicBezTo>
                      <a:pt x="334539" y="298788"/>
                      <a:pt x="334539" y="303088"/>
                      <a:pt x="338846" y="305955"/>
                    </a:cubicBezTo>
                    <a:cubicBezTo>
                      <a:pt x="341718" y="310255"/>
                      <a:pt x="343153" y="308822"/>
                      <a:pt x="346025" y="313122"/>
                    </a:cubicBezTo>
                    <a:cubicBezTo>
                      <a:pt x="350332" y="317422"/>
                      <a:pt x="354639" y="318856"/>
                      <a:pt x="354639" y="318856"/>
                    </a:cubicBezTo>
                    <a:cubicBezTo>
                      <a:pt x="356074" y="317422"/>
                      <a:pt x="357510" y="315989"/>
                      <a:pt x="360381" y="318856"/>
                    </a:cubicBezTo>
                    <a:cubicBezTo>
                      <a:pt x="363253" y="321723"/>
                      <a:pt x="379045" y="314556"/>
                      <a:pt x="380481" y="313122"/>
                    </a:cubicBezTo>
                    <a:cubicBezTo>
                      <a:pt x="381917" y="313122"/>
                      <a:pt x="383352" y="310255"/>
                      <a:pt x="387659" y="310255"/>
                    </a:cubicBezTo>
                    <a:cubicBezTo>
                      <a:pt x="391966" y="308822"/>
                      <a:pt x="400580" y="304522"/>
                      <a:pt x="400580" y="301655"/>
                    </a:cubicBezTo>
                    <a:cubicBezTo>
                      <a:pt x="402016" y="298788"/>
                      <a:pt x="409194" y="297355"/>
                      <a:pt x="410630" y="298788"/>
                    </a:cubicBezTo>
                    <a:cubicBezTo>
                      <a:pt x="410630" y="300222"/>
                      <a:pt x="413501" y="298788"/>
                      <a:pt x="414937" y="294488"/>
                    </a:cubicBezTo>
                    <a:cubicBezTo>
                      <a:pt x="416373" y="291621"/>
                      <a:pt x="419244" y="295921"/>
                      <a:pt x="422116" y="297355"/>
                    </a:cubicBezTo>
                    <a:cubicBezTo>
                      <a:pt x="424987" y="300222"/>
                      <a:pt x="422116" y="288754"/>
                      <a:pt x="422116" y="285888"/>
                    </a:cubicBezTo>
                    <a:cubicBezTo>
                      <a:pt x="422116" y="283021"/>
                      <a:pt x="429294" y="283021"/>
                      <a:pt x="432165" y="281587"/>
                    </a:cubicBezTo>
                    <a:cubicBezTo>
                      <a:pt x="435037" y="281587"/>
                      <a:pt x="436472" y="275854"/>
                      <a:pt x="440779" y="272987"/>
                    </a:cubicBezTo>
                    <a:cubicBezTo>
                      <a:pt x="445086" y="268687"/>
                      <a:pt x="462314" y="265820"/>
                      <a:pt x="465186" y="265820"/>
                    </a:cubicBezTo>
                    <a:close/>
                    <a:moveTo>
                      <a:pt x="303047" y="50867"/>
                    </a:moveTo>
                    <a:cubicBezTo>
                      <a:pt x="271469" y="50867"/>
                      <a:pt x="245632" y="75242"/>
                      <a:pt x="245632" y="106785"/>
                    </a:cubicBezTo>
                    <a:cubicBezTo>
                      <a:pt x="245632" y="138329"/>
                      <a:pt x="271469" y="164137"/>
                      <a:pt x="303047" y="164137"/>
                    </a:cubicBezTo>
                    <a:cubicBezTo>
                      <a:pt x="334625" y="164137"/>
                      <a:pt x="359027" y="138329"/>
                      <a:pt x="359027" y="106785"/>
                    </a:cubicBezTo>
                    <a:cubicBezTo>
                      <a:pt x="359027" y="75242"/>
                      <a:pt x="334625" y="50867"/>
                      <a:pt x="303047" y="50867"/>
                    </a:cubicBezTo>
                    <a:close/>
                    <a:moveTo>
                      <a:pt x="292999" y="684"/>
                    </a:moveTo>
                    <a:cubicBezTo>
                      <a:pt x="356156" y="-6485"/>
                      <a:pt x="410700" y="43698"/>
                      <a:pt x="410700" y="106785"/>
                    </a:cubicBezTo>
                    <a:cubicBezTo>
                      <a:pt x="410700" y="189945"/>
                      <a:pt x="341802" y="204283"/>
                      <a:pt x="310224" y="283142"/>
                    </a:cubicBezTo>
                    <a:cubicBezTo>
                      <a:pt x="307353" y="290311"/>
                      <a:pt x="298741" y="290311"/>
                      <a:pt x="295870" y="283142"/>
                    </a:cubicBezTo>
                    <a:cubicBezTo>
                      <a:pt x="267162" y="212886"/>
                      <a:pt x="208312" y="192813"/>
                      <a:pt x="196829" y="129726"/>
                    </a:cubicBezTo>
                    <a:cubicBezTo>
                      <a:pt x="186781" y="66639"/>
                      <a:pt x="229843" y="6419"/>
                      <a:pt x="292999" y="6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29" name="isḷîḍé">
              <a:extLst>
                <a:ext uri="{FF2B5EF4-FFF2-40B4-BE49-F238E27FC236}">
                  <a16:creationId xmlns:a16="http://schemas.microsoft.com/office/drawing/2014/main" id="{74E889AD-893F-4D80-B5EB-54E13D306154}"/>
                </a:ext>
              </a:extLst>
            </p:cNvPr>
            <p:cNvGrpSpPr/>
            <p:nvPr/>
          </p:nvGrpSpPr>
          <p:grpSpPr>
            <a:xfrm>
              <a:off x="7845101" y="1543050"/>
              <a:ext cx="876300" cy="876300"/>
              <a:chOff x="5595704" y="2411685"/>
              <a:chExt cx="971552" cy="971552"/>
            </a:xfrm>
          </p:grpSpPr>
          <p:sp>
            <p:nvSpPr>
              <p:cNvPr id="30" name="íSḻidé">
                <a:extLst>
                  <a:ext uri="{FF2B5EF4-FFF2-40B4-BE49-F238E27FC236}">
                    <a16:creationId xmlns:a16="http://schemas.microsoft.com/office/drawing/2014/main" id="{F4696285-02F1-41C6-AC57-00CBB6BF789C}"/>
                  </a:ext>
                </a:extLst>
              </p:cNvPr>
              <p:cNvSpPr/>
              <p:nvPr/>
            </p:nvSpPr>
            <p:spPr bwMode="auto">
              <a:xfrm>
                <a:off x="5595704" y="2411685"/>
                <a:ext cx="971552" cy="97155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>
                <a:solidFill>
                  <a:schemeClr val="bg2"/>
                </a:solidFill>
              </a:ln>
              <a:effectLst/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3200"/>
              </a:p>
            </p:txBody>
          </p:sp>
          <p:sp>
            <p:nvSpPr>
              <p:cNvPr id="31" name="is1ïďê">
                <a:extLst>
                  <a:ext uri="{FF2B5EF4-FFF2-40B4-BE49-F238E27FC236}">
                    <a16:creationId xmlns:a16="http://schemas.microsoft.com/office/drawing/2014/main" id="{823F84DD-EC06-4AD7-8D73-926134666467}"/>
                  </a:ext>
                </a:extLst>
              </p:cNvPr>
              <p:cNvSpPr/>
              <p:nvPr/>
            </p:nvSpPr>
            <p:spPr bwMode="auto">
              <a:xfrm>
                <a:off x="5909241" y="2732811"/>
                <a:ext cx="373523" cy="329297"/>
              </a:xfrm>
              <a:custGeom>
                <a:avLst/>
                <a:gdLst>
                  <a:gd name="T0" fmla="*/ 472622 w 604011"/>
                  <a:gd name="T1" fmla="*/ 472622 w 604011"/>
                  <a:gd name="T2" fmla="*/ 472622 w 604011"/>
                  <a:gd name="T3" fmla="*/ 472622 w 604011"/>
                  <a:gd name="T4" fmla="*/ 472622 w 604011"/>
                  <a:gd name="T5" fmla="*/ 472622 w 604011"/>
                  <a:gd name="T6" fmla="*/ 472622 w 604011"/>
                  <a:gd name="T7" fmla="*/ 472622 w 604011"/>
                  <a:gd name="T8" fmla="*/ 472622 w 604011"/>
                  <a:gd name="T9" fmla="*/ 472622 w 604011"/>
                  <a:gd name="T10" fmla="*/ 472622 w 604011"/>
                  <a:gd name="T11" fmla="*/ 472622 w 604011"/>
                  <a:gd name="T12" fmla="*/ 472622 w 604011"/>
                  <a:gd name="T13" fmla="*/ 472622 w 604011"/>
                  <a:gd name="T14" fmla="*/ 472622 w 604011"/>
                  <a:gd name="T15" fmla="*/ 472622 w 604011"/>
                  <a:gd name="T16" fmla="*/ 472622 w 604011"/>
                  <a:gd name="T17" fmla="*/ 472622 w 604011"/>
                  <a:gd name="T18" fmla="*/ 472622 w 604011"/>
                  <a:gd name="T19" fmla="*/ 472622 w 604011"/>
                  <a:gd name="T20" fmla="*/ 472622 w 604011"/>
                  <a:gd name="T21" fmla="*/ 472622 w 604011"/>
                  <a:gd name="T22" fmla="*/ 472622 w 604011"/>
                  <a:gd name="T23" fmla="*/ 472622 w 604011"/>
                  <a:gd name="T24" fmla="*/ 472622 w 604011"/>
                  <a:gd name="T25" fmla="*/ 472622 w 604011"/>
                  <a:gd name="T26" fmla="*/ 472622 w 604011"/>
                  <a:gd name="T27" fmla="*/ 472622 w 604011"/>
                  <a:gd name="T28" fmla="*/ 472622 w 604011"/>
                  <a:gd name="T29" fmla="*/ 472622 w 604011"/>
                  <a:gd name="T30" fmla="*/ 472622 w 604011"/>
                  <a:gd name="T31" fmla="*/ 472622 w 604011"/>
                  <a:gd name="T32" fmla="*/ 472622 w 604011"/>
                  <a:gd name="T33" fmla="*/ 472622 w 604011"/>
                  <a:gd name="T34" fmla="*/ 472622 w 604011"/>
                  <a:gd name="T35" fmla="*/ 472622 w 604011"/>
                  <a:gd name="T36" fmla="*/ 472622 w 604011"/>
                  <a:gd name="T37" fmla="*/ 472622 w 604011"/>
                  <a:gd name="T38" fmla="*/ 472622 w 604011"/>
                  <a:gd name="T39" fmla="*/ 472622 w 604011"/>
                  <a:gd name="T40" fmla="*/ 472622 w 604011"/>
                  <a:gd name="T41" fmla="*/ 472622 w 604011"/>
                  <a:gd name="T42" fmla="*/ 472622 w 604011"/>
                  <a:gd name="T43" fmla="*/ 472622 w 604011"/>
                  <a:gd name="T44" fmla="*/ 472622 w 604011"/>
                  <a:gd name="T45" fmla="*/ 472622 w 604011"/>
                  <a:gd name="T46" fmla="*/ 472622 w 604011"/>
                  <a:gd name="T47" fmla="*/ 472622 w 604011"/>
                  <a:gd name="T48" fmla="*/ 472622 w 604011"/>
                  <a:gd name="T49" fmla="*/ 472622 w 604011"/>
                  <a:gd name="T50" fmla="*/ 472622 w 604011"/>
                  <a:gd name="T51" fmla="*/ 472622 w 604011"/>
                  <a:gd name="T52" fmla="*/ 472622 w 604011"/>
                  <a:gd name="T53" fmla="*/ 472622 w 604011"/>
                  <a:gd name="T54" fmla="*/ 472622 w 604011"/>
                  <a:gd name="T55" fmla="*/ 472622 w 604011"/>
                  <a:gd name="T56" fmla="*/ 472622 w 604011"/>
                  <a:gd name="T57" fmla="*/ 472622 w 604011"/>
                  <a:gd name="T58" fmla="*/ 472622 w 604011"/>
                  <a:gd name="T59" fmla="*/ 472622 w 604011"/>
                  <a:gd name="T60" fmla="*/ 472622 w 604011"/>
                  <a:gd name="T61" fmla="*/ 472622 w 604011"/>
                  <a:gd name="T62" fmla="*/ 472622 w 604011"/>
                  <a:gd name="T63" fmla="*/ 472622 w 604011"/>
                  <a:gd name="T64" fmla="*/ 472622 w 604011"/>
                  <a:gd name="T65" fmla="*/ 472622 w 604011"/>
                  <a:gd name="T66" fmla="*/ 472622 w 604011"/>
                  <a:gd name="T67" fmla="*/ 472622 w 6040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622" h="2315">
                    <a:moveTo>
                      <a:pt x="751" y="330"/>
                    </a:moveTo>
                    <a:cubicBezTo>
                      <a:pt x="751" y="293"/>
                      <a:pt x="781" y="263"/>
                      <a:pt x="818" y="263"/>
                    </a:cubicBezTo>
                    <a:lnTo>
                      <a:pt x="1754" y="263"/>
                    </a:lnTo>
                    <a:cubicBezTo>
                      <a:pt x="1791" y="263"/>
                      <a:pt x="1821" y="293"/>
                      <a:pt x="1821" y="330"/>
                    </a:cubicBezTo>
                    <a:cubicBezTo>
                      <a:pt x="1821" y="367"/>
                      <a:pt x="1791" y="397"/>
                      <a:pt x="1754" y="397"/>
                    </a:cubicBezTo>
                    <a:lnTo>
                      <a:pt x="818" y="397"/>
                    </a:lnTo>
                    <a:cubicBezTo>
                      <a:pt x="781" y="397"/>
                      <a:pt x="751" y="367"/>
                      <a:pt x="751" y="330"/>
                    </a:cubicBezTo>
                    <a:close/>
                    <a:moveTo>
                      <a:pt x="2622" y="837"/>
                    </a:moveTo>
                    <a:lnTo>
                      <a:pt x="2622" y="2035"/>
                    </a:lnTo>
                    <a:cubicBezTo>
                      <a:pt x="2622" y="2189"/>
                      <a:pt x="2497" y="2315"/>
                      <a:pt x="2343" y="2315"/>
                    </a:cubicBezTo>
                    <a:lnTo>
                      <a:pt x="279" y="2315"/>
                    </a:lnTo>
                    <a:cubicBezTo>
                      <a:pt x="125" y="2315"/>
                      <a:pt x="0" y="2189"/>
                      <a:pt x="0" y="2035"/>
                    </a:cubicBezTo>
                    <a:lnTo>
                      <a:pt x="0" y="837"/>
                    </a:lnTo>
                    <a:cubicBezTo>
                      <a:pt x="0" y="683"/>
                      <a:pt x="125" y="558"/>
                      <a:pt x="279" y="558"/>
                    </a:cubicBezTo>
                    <a:lnTo>
                      <a:pt x="486" y="558"/>
                    </a:lnTo>
                    <a:lnTo>
                      <a:pt x="486" y="183"/>
                    </a:lnTo>
                    <a:cubicBezTo>
                      <a:pt x="486" y="82"/>
                      <a:pt x="569" y="0"/>
                      <a:pt x="670" y="0"/>
                    </a:cubicBezTo>
                    <a:lnTo>
                      <a:pt x="1927" y="0"/>
                    </a:lnTo>
                    <a:cubicBezTo>
                      <a:pt x="2028" y="0"/>
                      <a:pt x="2111" y="82"/>
                      <a:pt x="2111" y="183"/>
                    </a:cubicBezTo>
                    <a:lnTo>
                      <a:pt x="2111" y="558"/>
                    </a:lnTo>
                    <a:lnTo>
                      <a:pt x="2343" y="558"/>
                    </a:lnTo>
                    <a:cubicBezTo>
                      <a:pt x="2497" y="558"/>
                      <a:pt x="2622" y="683"/>
                      <a:pt x="2622" y="837"/>
                    </a:cubicBezTo>
                    <a:close/>
                    <a:moveTo>
                      <a:pt x="2420" y="1997"/>
                    </a:moveTo>
                    <a:lnTo>
                      <a:pt x="1583" y="1452"/>
                    </a:lnTo>
                    <a:lnTo>
                      <a:pt x="2422" y="861"/>
                    </a:lnTo>
                    <a:cubicBezTo>
                      <a:pt x="2452" y="839"/>
                      <a:pt x="2459" y="798"/>
                      <a:pt x="2438" y="768"/>
                    </a:cubicBezTo>
                    <a:cubicBezTo>
                      <a:pt x="2417" y="738"/>
                      <a:pt x="2375" y="730"/>
                      <a:pt x="2345" y="752"/>
                    </a:cubicBezTo>
                    <a:lnTo>
                      <a:pt x="1978" y="1011"/>
                    </a:lnTo>
                    <a:lnTo>
                      <a:pt x="1978" y="778"/>
                    </a:lnTo>
                    <a:lnTo>
                      <a:pt x="1978" y="764"/>
                    </a:lnTo>
                    <a:lnTo>
                      <a:pt x="1978" y="183"/>
                    </a:lnTo>
                    <a:cubicBezTo>
                      <a:pt x="1978" y="156"/>
                      <a:pt x="1955" y="133"/>
                      <a:pt x="1927" y="133"/>
                    </a:cubicBezTo>
                    <a:lnTo>
                      <a:pt x="670" y="133"/>
                    </a:lnTo>
                    <a:cubicBezTo>
                      <a:pt x="642" y="133"/>
                      <a:pt x="620" y="156"/>
                      <a:pt x="620" y="183"/>
                    </a:cubicBezTo>
                    <a:lnTo>
                      <a:pt x="620" y="755"/>
                    </a:lnTo>
                    <a:lnTo>
                      <a:pt x="620" y="755"/>
                    </a:lnTo>
                    <a:lnTo>
                      <a:pt x="620" y="995"/>
                    </a:lnTo>
                    <a:lnTo>
                      <a:pt x="279" y="756"/>
                    </a:lnTo>
                    <a:cubicBezTo>
                      <a:pt x="249" y="735"/>
                      <a:pt x="208" y="742"/>
                      <a:pt x="186" y="773"/>
                    </a:cubicBezTo>
                    <a:cubicBezTo>
                      <a:pt x="165" y="803"/>
                      <a:pt x="173" y="844"/>
                      <a:pt x="203" y="865"/>
                    </a:cubicBezTo>
                    <a:lnTo>
                      <a:pt x="1046" y="1458"/>
                    </a:lnTo>
                    <a:lnTo>
                      <a:pt x="205" y="2005"/>
                    </a:lnTo>
                    <a:cubicBezTo>
                      <a:pt x="174" y="2025"/>
                      <a:pt x="165" y="2066"/>
                      <a:pt x="185" y="2097"/>
                    </a:cubicBezTo>
                    <a:cubicBezTo>
                      <a:pt x="198" y="2117"/>
                      <a:pt x="219" y="2127"/>
                      <a:pt x="241" y="2127"/>
                    </a:cubicBezTo>
                    <a:cubicBezTo>
                      <a:pt x="254" y="2127"/>
                      <a:pt x="266" y="2124"/>
                      <a:pt x="277" y="2117"/>
                    </a:cubicBezTo>
                    <a:lnTo>
                      <a:pt x="1161" y="1542"/>
                    </a:lnTo>
                    <a:cubicBezTo>
                      <a:pt x="1162" y="1541"/>
                      <a:pt x="1162" y="1540"/>
                      <a:pt x="1163" y="1540"/>
                    </a:cubicBezTo>
                    <a:lnTo>
                      <a:pt x="1201" y="1566"/>
                    </a:lnTo>
                    <a:cubicBezTo>
                      <a:pt x="1234" y="1589"/>
                      <a:pt x="1272" y="1601"/>
                      <a:pt x="1311" y="1601"/>
                    </a:cubicBezTo>
                    <a:cubicBezTo>
                      <a:pt x="1350" y="1601"/>
                      <a:pt x="1389" y="1589"/>
                      <a:pt x="1422" y="1566"/>
                    </a:cubicBezTo>
                    <a:lnTo>
                      <a:pt x="1466" y="1535"/>
                    </a:lnTo>
                    <a:lnTo>
                      <a:pt x="2347" y="2108"/>
                    </a:lnTo>
                    <a:cubicBezTo>
                      <a:pt x="2359" y="2116"/>
                      <a:pt x="2371" y="2119"/>
                      <a:pt x="2384" y="2119"/>
                    </a:cubicBezTo>
                    <a:cubicBezTo>
                      <a:pt x="2405" y="2119"/>
                      <a:pt x="2427" y="2109"/>
                      <a:pt x="2440" y="2089"/>
                    </a:cubicBezTo>
                    <a:cubicBezTo>
                      <a:pt x="2460" y="2058"/>
                      <a:pt x="2451" y="2017"/>
                      <a:pt x="2420" y="1997"/>
                    </a:cubicBezTo>
                    <a:close/>
                    <a:moveTo>
                      <a:pt x="818" y="695"/>
                    </a:moveTo>
                    <a:lnTo>
                      <a:pt x="1754" y="695"/>
                    </a:lnTo>
                    <a:cubicBezTo>
                      <a:pt x="1791" y="695"/>
                      <a:pt x="1821" y="665"/>
                      <a:pt x="1821" y="628"/>
                    </a:cubicBezTo>
                    <a:cubicBezTo>
                      <a:pt x="1821" y="591"/>
                      <a:pt x="1791" y="561"/>
                      <a:pt x="1754" y="561"/>
                    </a:cubicBezTo>
                    <a:lnTo>
                      <a:pt x="818" y="561"/>
                    </a:lnTo>
                    <a:cubicBezTo>
                      <a:pt x="781" y="561"/>
                      <a:pt x="751" y="591"/>
                      <a:pt x="751" y="628"/>
                    </a:cubicBezTo>
                    <a:cubicBezTo>
                      <a:pt x="751" y="665"/>
                      <a:pt x="781" y="695"/>
                      <a:pt x="818" y="695"/>
                    </a:cubicBezTo>
                    <a:close/>
                    <a:moveTo>
                      <a:pt x="818" y="993"/>
                    </a:moveTo>
                    <a:lnTo>
                      <a:pt x="1754" y="993"/>
                    </a:lnTo>
                    <a:cubicBezTo>
                      <a:pt x="1791" y="993"/>
                      <a:pt x="1821" y="963"/>
                      <a:pt x="1821" y="926"/>
                    </a:cubicBezTo>
                    <a:cubicBezTo>
                      <a:pt x="1821" y="889"/>
                      <a:pt x="1791" y="859"/>
                      <a:pt x="1754" y="859"/>
                    </a:cubicBezTo>
                    <a:lnTo>
                      <a:pt x="818" y="859"/>
                    </a:lnTo>
                    <a:cubicBezTo>
                      <a:pt x="781" y="859"/>
                      <a:pt x="751" y="889"/>
                      <a:pt x="751" y="926"/>
                    </a:cubicBezTo>
                    <a:cubicBezTo>
                      <a:pt x="751" y="963"/>
                      <a:pt x="781" y="993"/>
                      <a:pt x="818" y="99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04835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C0299E-B05E-4EE4-B2B7-C171D8E6A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D4AB972-1A48-40DA-87A5-634D35D60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A2877-9240-47BE-85C2-30BA86452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21</a:t>
            </a:fld>
            <a:endParaRPr lang="zh-CN" altLang="en-US"/>
          </a:p>
        </p:txBody>
      </p:sp>
      <p:grpSp>
        <p:nvGrpSpPr>
          <p:cNvPr id="5" name="028134e2-1056-4cab-8b7c-bd08fe46925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14AC93B3-8A37-462E-B0D2-5777F1149431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400" y="1290664"/>
            <a:ext cx="10858500" cy="4843436"/>
            <a:chOff x="660400" y="1290664"/>
            <a:chExt cx="10858500" cy="4843436"/>
          </a:xfrm>
        </p:grpSpPr>
        <p:sp>
          <p:nvSpPr>
            <p:cNvPr id="6" name="îsľïďe">
              <a:extLst>
                <a:ext uri="{FF2B5EF4-FFF2-40B4-BE49-F238E27FC236}">
                  <a16:creationId xmlns:a16="http://schemas.microsoft.com/office/drawing/2014/main" id="{7DCA5B41-0E9F-4D94-BDC5-0C5FE239CA2A}"/>
                </a:ext>
              </a:extLst>
            </p:cNvPr>
            <p:cNvSpPr/>
            <p:nvPr/>
          </p:nvSpPr>
          <p:spPr>
            <a:xfrm>
              <a:off x="660400" y="4889171"/>
              <a:ext cx="3852551" cy="1244929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Unified fonts make reading more fluent.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Theme color makes PPT more convenient to change.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Adjust the spacing to adapt to Chinese typesetting, use the reference line in PPT.</a:t>
              </a:r>
            </a:p>
          </p:txBody>
        </p:sp>
        <p:sp>
          <p:nvSpPr>
            <p:cNvPr id="7" name="îṧ1iḋè">
              <a:extLst>
                <a:ext uri="{FF2B5EF4-FFF2-40B4-BE49-F238E27FC236}">
                  <a16:creationId xmlns:a16="http://schemas.microsoft.com/office/drawing/2014/main" id="{9BA449B0-BB46-4CA8-8483-E737DC30AC1E}"/>
                </a:ext>
              </a:extLst>
            </p:cNvPr>
            <p:cNvSpPr txBox="1"/>
            <p:nvPr/>
          </p:nvSpPr>
          <p:spPr bwMode="auto">
            <a:xfrm>
              <a:off x="660400" y="4447366"/>
              <a:ext cx="385255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8" name="ïSḷïḓe">
              <a:extLst>
                <a:ext uri="{FF2B5EF4-FFF2-40B4-BE49-F238E27FC236}">
                  <a16:creationId xmlns:a16="http://schemas.microsoft.com/office/drawing/2014/main" id="{FE6D3FCA-85E2-4D9E-9B74-A305204CBAC8}"/>
                </a:ext>
              </a:extLst>
            </p:cNvPr>
            <p:cNvSpPr/>
            <p:nvPr/>
          </p:nvSpPr>
          <p:spPr bwMode="auto">
            <a:xfrm>
              <a:off x="3878700" y="1447851"/>
              <a:ext cx="3565388" cy="3565388"/>
            </a:xfrm>
            <a:prstGeom prst="ellipse">
              <a:avLst/>
            </a:prstGeom>
            <a:blipFill>
              <a:blip r:embed="rId3"/>
              <a:stretch>
                <a:fillRect l="-25089" r="-24911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9" name="ïṧḻïḋe">
              <a:extLst>
                <a:ext uri="{FF2B5EF4-FFF2-40B4-BE49-F238E27FC236}">
                  <a16:creationId xmlns:a16="http://schemas.microsoft.com/office/drawing/2014/main" id="{144E2735-AC4C-4D7B-A25E-5075B811EF0A}"/>
                </a:ext>
              </a:extLst>
            </p:cNvPr>
            <p:cNvSpPr/>
            <p:nvPr/>
          </p:nvSpPr>
          <p:spPr bwMode="auto">
            <a:xfrm>
              <a:off x="6046211" y="4541951"/>
              <a:ext cx="805946" cy="80594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38100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/>
            </a:p>
          </p:txBody>
        </p:sp>
        <p:sp>
          <p:nvSpPr>
            <p:cNvPr id="10" name="iṧḻíḍê">
              <a:extLst>
                <a:ext uri="{FF2B5EF4-FFF2-40B4-BE49-F238E27FC236}">
                  <a16:creationId xmlns:a16="http://schemas.microsoft.com/office/drawing/2014/main" id="{3A6AB93F-9EA7-445A-872F-36918D478658}"/>
                </a:ext>
              </a:extLst>
            </p:cNvPr>
            <p:cNvSpPr/>
            <p:nvPr/>
          </p:nvSpPr>
          <p:spPr bwMode="auto">
            <a:xfrm>
              <a:off x="6500749" y="1290664"/>
              <a:ext cx="1192621" cy="1192620"/>
            </a:xfrm>
            <a:prstGeom prst="ellipse">
              <a:avLst/>
            </a:prstGeom>
            <a:solidFill>
              <a:schemeClr val="accent1"/>
            </a:solidFill>
            <a:ln w="38100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/>
            </a:p>
          </p:txBody>
        </p:sp>
        <p:sp>
          <p:nvSpPr>
            <p:cNvPr id="11" name="iṣľïḓè">
              <a:extLst>
                <a:ext uri="{FF2B5EF4-FFF2-40B4-BE49-F238E27FC236}">
                  <a16:creationId xmlns:a16="http://schemas.microsoft.com/office/drawing/2014/main" id="{8B141D07-7915-4909-849D-7BB4B805D025}"/>
                </a:ext>
              </a:extLst>
            </p:cNvPr>
            <p:cNvSpPr/>
            <p:nvPr/>
          </p:nvSpPr>
          <p:spPr bwMode="auto">
            <a:xfrm>
              <a:off x="6852157" y="1640673"/>
              <a:ext cx="489805" cy="492603"/>
            </a:xfrm>
            <a:custGeom>
              <a:avLst/>
              <a:gdLst>
                <a:gd name="connsiteX0" fmla="*/ 69972 w 489805"/>
                <a:gd name="connsiteY0" fmla="*/ 347061 h 492603"/>
                <a:gd name="connsiteX1" fmla="*/ 139944 w 489805"/>
                <a:gd name="connsiteY1" fmla="*/ 419832 h 492603"/>
                <a:gd name="connsiteX2" fmla="*/ 69972 w 489805"/>
                <a:gd name="connsiteY2" fmla="*/ 492603 h 492603"/>
                <a:gd name="connsiteX3" fmla="*/ 0 w 489805"/>
                <a:gd name="connsiteY3" fmla="*/ 419832 h 492603"/>
                <a:gd name="connsiteX4" fmla="*/ 69972 w 489805"/>
                <a:gd name="connsiteY4" fmla="*/ 347061 h 492603"/>
                <a:gd name="connsiteX5" fmla="*/ 26562 w 489805"/>
                <a:gd name="connsiteY5" fmla="*/ 153938 h 492603"/>
                <a:gd name="connsiteX6" fmla="*/ 338665 w 489805"/>
                <a:gd name="connsiteY6" fmla="*/ 466041 h 492603"/>
                <a:gd name="connsiteX7" fmla="*/ 332025 w 489805"/>
                <a:gd name="connsiteY7" fmla="*/ 485963 h 492603"/>
                <a:gd name="connsiteX8" fmla="*/ 312103 w 489805"/>
                <a:gd name="connsiteY8" fmla="*/ 492603 h 492603"/>
                <a:gd name="connsiteX9" fmla="*/ 272260 w 489805"/>
                <a:gd name="connsiteY9" fmla="*/ 492603 h 492603"/>
                <a:gd name="connsiteX10" fmla="*/ 245698 w 489805"/>
                <a:gd name="connsiteY10" fmla="*/ 466041 h 492603"/>
                <a:gd name="connsiteX11" fmla="*/ 19922 w 489805"/>
                <a:gd name="connsiteY11" fmla="*/ 240264 h 492603"/>
                <a:gd name="connsiteX12" fmla="*/ 0 w 489805"/>
                <a:gd name="connsiteY12" fmla="*/ 213702 h 492603"/>
                <a:gd name="connsiteX13" fmla="*/ 0 w 489805"/>
                <a:gd name="connsiteY13" fmla="*/ 180500 h 492603"/>
                <a:gd name="connsiteX14" fmla="*/ 6641 w 489805"/>
                <a:gd name="connsiteY14" fmla="*/ 160578 h 492603"/>
                <a:gd name="connsiteX15" fmla="*/ 26562 w 489805"/>
                <a:gd name="connsiteY15" fmla="*/ 153938 h 492603"/>
                <a:gd name="connsiteX16" fmla="*/ 26476 w 489805"/>
                <a:gd name="connsiteY16" fmla="*/ 0 h 492603"/>
                <a:gd name="connsiteX17" fmla="*/ 489805 w 489805"/>
                <a:gd name="connsiteY17" fmla="*/ 465976 h 492603"/>
                <a:gd name="connsiteX18" fmla="*/ 483186 w 489805"/>
                <a:gd name="connsiteY18" fmla="*/ 485946 h 492603"/>
                <a:gd name="connsiteX19" fmla="*/ 463329 w 489805"/>
                <a:gd name="connsiteY19" fmla="*/ 492603 h 492603"/>
                <a:gd name="connsiteX20" fmla="*/ 430234 w 489805"/>
                <a:gd name="connsiteY20" fmla="*/ 492603 h 492603"/>
                <a:gd name="connsiteX21" fmla="*/ 403758 w 489805"/>
                <a:gd name="connsiteY21" fmla="*/ 465976 h 492603"/>
                <a:gd name="connsiteX22" fmla="*/ 19857 w 489805"/>
                <a:gd name="connsiteY22" fmla="*/ 86538 h 492603"/>
                <a:gd name="connsiteX23" fmla="*/ 0 w 489805"/>
                <a:gd name="connsiteY23" fmla="*/ 59911 h 492603"/>
                <a:gd name="connsiteX24" fmla="*/ 0 w 489805"/>
                <a:gd name="connsiteY24" fmla="*/ 26627 h 492603"/>
                <a:gd name="connsiteX25" fmla="*/ 6619 w 489805"/>
                <a:gd name="connsiteY25" fmla="*/ 6657 h 492603"/>
                <a:gd name="connsiteX26" fmla="*/ 26476 w 489805"/>
                <a:gd name="connsiteY26" fmla="*/ 0 h 49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9805" h="492603">
                  <a:moveTo>
                    <a:pt x="69972" y="347061"/>
                  </a:moveTo>
                  <a:cubicBezTo>
                    <a:pt x="108616" y="347061"/>
                    <a:pt x="139944" y="379642"/>
                    <a:pt x="139944" y="419832"/>
                  </a:cubicBezTo>
                  <a:cubicBezTo>
                    <a:pt x="139944" y="460022"/>
                    <a:pt x="108616" y="492603"/>
                    <a:pt x="69972" y="492603"/>
                  </a:cubicBezTo>
                  <a:cubicBezTo>
                    <a:pt x="31328" y="492603"/>
                    <a:pt x="0" y="460022"/>
                    <a:pt x="0" y="419832"/>
                  </a:cubicBezTo>
                  <a:cubicBezTo>
                    <a:pt x="0" y="379642"/>
                    <a:pt x="31328" y="347061"/>
                    <a:pt x="69972" y="347061"/>
                  </a:cubicBezTo>
                  <a:close/>
                  <a:moveTo>
                    <a:pt x="26562" y="153938"/>
                  </a:moveTo>
                  <a:cubicBezTo>
                    <a:pt x="192574" y="167219"/>
                    <a:pt x="325384" y="300029"/>
                    <a:pt x="338665" y="466041"/>
                  </a:cubicBezTo>
                  <a:cubicBezTo>
                    <a:pt x="338665" y="472682"/>
                    <a:pt x="332025" y="479322"/>
                    <a:pt x="332025" y="485963"/>
                  </a:cubicBezTo>
                  <a:cubicBezTo>
                    <a:pt x="325384" y="485963"/>
                    <a:pt x="318744" y="492603"/>
                    <a:pt x="312103" y="492603"/>
                  </a:cubicBezTo>
                  <a:cubicBezTo>
                    <a:pt x="312103" y="492603"/>
                    <a:pt x="312103" y="492603"/>
                    <a:pt x="272260" y="492603"/>
                  </a:cubicBezTo>
                  <a:cubicBezTo>
                    <a:pt x="258979" y="492603"/>
                    <a:pt x="252339" y="479322"/>
                    <a:pt x="245698" y="466041"/>
                  </a:cubicBezTo>
                  <a:cubicBezTo>
                    <a:pt x="239058" y="346512"/>
                    <a:pt x="139451" y="253545"/>
                    <a:pt x="19922" y="240264"/>
                  </a:cubicBezTo>
                  <a:cubicBezTo>
                    <a:pt x="6641" y="240264"/>
                    <a:pt x="0" y="226983"/>
                    <a:pt x="0" y="213702"/>
                  </a:cubicBezTo>
                  <a:cubicBezTo>
                    <a:pt x="0" y="213702"/>
                    <a:pt x="0" y="213702"/>
                    <a:pt x="0" y="180500"/>
                  </a:cubicBezTo>
                  <a:cubicBezTo>
                    <a:pt x="0" y="173859"/>
                    <a:pt x="0" y="167219"/>
                    <a:pt x="6641" y="160578"/>
                  </a:cubicBezTo>
                  <a:cubicBezTo>
                    <a:pt x="13281" y="153938"/>
                    <a:pt x="19922" y="153938"/>
                    <a:pt x="26562" y="153938"/>
                  </a:cubicBezTo>
                  <a:close/>
                  <a:moveTo>
                    <a:pt x="26476" y="0"/>
                  </a:moveTo>
                  <a:cubicBezTo>
                    <a:pt x="277998" y="13314"/>
                    <a:pt x="476567" y="213017"/>
                    <a:pt x="489805" y="465976"/>
                  </a:cubicBezTo>
                  <a:cubicBezTo>
                    <a:pt x="489805" y="472633"/>
                    <a:pt x="489805" y="479290"/>
                    <a:pt x="483186" y="485946"/>
                  </a:cubicBezTo>
                  <a:cubicBezTo>
                    <a:pt x="476567" y="485946"/>
                    <a:pt x="469948" y="492603"/>
                    <a:pt x="463329" y="492603"/>
                  </a:cubicBezTo>
                  <a:cubicBezTo>
                    <a:pt x="463329" y="492603"/>
                    <a:pt x="463329" y="492603"/>
                    <a:pt x="430234" y="492603"/>
                  </a:cubicBezTo>
                  <a:cubicBezTo>
                    <a:pt x="416996" y="492603"/>
                    <a:pt x="403758" y="479290"/>
                    <a:pt x="403758" y="465976"/>
                  </a:cubicBezTo>
                  <a:cubicBezTo>
                    <a:pt x="390520" y="259615"/>
                    <a:pt x="225046" y="99852"/>
                    <a:pt x="19857" y="86538"/>
                  </a:cubicBezTo>
                  <a:cubicBezTo>
                    <a:pt x="6619" y="86538"/>
                    <a:pt x="0" y="73225"/>
                    <a:pt x="0" y="59911"/>
                  </a:cubicBezTo>
                  <a:cubicBezTo>
                    <a:pt x="0" y="59911"/>
                    <a:pt x="0" y="59911"/>
                    <a:pt x="0" y="26627"/>
                  </a:cubicBezTo>
                  <a:cubicBezTo>
                    <a:pt x="0" y="13314"/>
                    <a:pt x="0" y="6657"/>
                    <a:pt x="6619" y="6657"/>
                  </a:cubicBezTo>
                  <a:cubicBezTo>
                    <a:pt x="13238" y="0"/>
                    <a:pt x="19857" y="0"/>
                    <a:pt x="2647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/>
            </a:p>
          </p:txBody>
        </p:sp>
        <p:sp>
          <p:nvSpPr>
            <p:cNvPr id="12" name="ïṥ1îḓè">
              <a:extLst>
                <a:ext uri="{FF2B5EF4-FFF2-40B4-BE49-F238E27FC236}">
                  <a16:creationId xmlns:a16="http://schemas.microsoft.com/office/drawing/2014/main" id="{458E8CA2-B175-4F7B-BF48-43CB151BE23B}"/>
                </a:ext>
              </a:extLst>
            </p:cNvPr>
            <p:cNvSpPr/>
            <p:nvPr/>
          </p:nvSpPr>
          <p:spPr bwMode="auto">
            <a:xfrm>
              <a:off x="6867610" y="2506802"/>
              <a:ext cx="1069980" cy="106998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38100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/>
            </a:p>
          </p:txBody>
        </p:sp>
        <p:sp>
          <p:nvSpPr>
            <p:cNvPr id="13" name="iṥļíďè">
              <a:extLst>
                <a:ext uri="{FF2B5EF4-FFF2-40B4-BE49-F238E27FC236}">
                  <a16:creationId xmlns:a16="http://schemas.microsoft.com/office/drawing/2014/main" id="{AF659E67-0E68-4A6D-A7BF-64C0E005CDB6}"/>
                </a:ext>
              </a:extLst>
            </p:cNvPr>
            <p:cNvSpPr/>
            <p:nvPr/>
          </p:nvSpPr>
          <p:spPr bwMode="auto">
            <a:xfrm>
              <a:off x="7175518" y="2842445"/>
              <a:ext cx="454164" cy="398694"/>
            </a:xfrm>
            <a:custGeom>
              <a:avLst/>
              <a:gdLst>
                <a:gd name="T0" fmla="*/ 110 w 111"/>
                <a:gd name="T1" fmla="*/ 13 h 97"/>
                <a:gd name="T2" fmla="*/ 101 w 111"/>
                <a:gd name="T3" fmla="*/ 3 h 97"/>
                <a:gd name="T4" fmla="*/ 96 w 111"/>
                <a:gd name="T5" fmla="*/ 3 h 97"/>
                <a:gd name="T6" fmla="*/ 95 w 111"/>
                <a:gd name="T7" fmla="*/ 5 h 97"/>
                <a:gd name="T8" fmla="*/ 92 w 111"/>
                <a:gd name="T9" fmla="*/ 6 h 97"/>
                <a:gd name="T10" fmla="*/ 92 w 111"/>
                <a:gd name="T11" fmla="*/ 6 h 97"/>
                <a:gd name="T12" fmla="*/ 67 w 111"/>
                <a:gd name="T13" fmla="*/ 32 h 97"/>
                <a:gd name="T14" fmla="*/ 66 w 111"/>
                <a:gd name="T15" fmla="*/ 37 h 97"/>
                <a:gd name="T16" fmla="*/ 68 w 111"/>
                <a:gd name="T17" fmla="*/ 41 h 97"/>
                <a:gd name="T18" fmla="*/ 68 w 111"/>
                <a:gd name="T19" fmla="*/ 41 h 97"/>
                <a:gd name="T20" fmla="*/ 69 w 111"/>
                <a:gd name="T21" fmla="*/ 41 h 97"/>
                <a:gd name="T22" fmla="*/ 63 w 111"/>
                <a:gd name="T23" fmla="*/ 46 h 97"/>
                <a:gd name="T24" fmla="*/ 45 w 111"/>
                <a:gd name="T25" fmla="*/ 28 h 97"/>
                <a:gd name="T26" fmla="*/ 39 w 111"/>
                <a:gd name="T27" fmla="*/ 7 h 97"/>
                <a:gd name="T28" fmla="*/ 18 w 111"/>
                <a:gd name="T29" fmla="*/ 1 h 97"/>
                <a:gd name="T30" fmla="*/ 30 w 111"/>
                <a:gd name="T31" fmla="*/ 14 h 97"/>
                <a:gd name="T32" fmla="*/ 27 w 111"/>
                <a:gd name="T33" fmla="*/ 26 h 97"/>
                <a:gd name="T34" fmla="*/ 15 w 111"/>
                <a:gd name="T35" fmla="*/ 29 h 97"/>
                <a:gd name="T36" fmla="*/ 3 w 111"/>
                <a:gd name="T37" fmla="*/ 17 h 97"/>
                <a:gd name="T38" fmla="*/ 9 w 111"/>
                <a:gd name="T39" fmla="*/ 37 h 97"/>
                <a:gd name="T40" fmla="*/ 31 w 111"/>
                <a:gd name="T41" fmla="*/ 43 h 97"/>
                <a:gd name="T42" fmla="*/ 31 w 111"/>
                <a:gd name="T43" fmla="*/ 43 h 97"/>
                <a:gd name="T44" fmla="*/ 48 w 111"/>
                <a:gd name="T45" fmla="*/ 60 h 97"/>
                <a:gd name="T46" fmla="*/ 32 w 111"/>
                <a:gd name="T47" fmla="*/ 78 h 97"/>
                <a:gd name="T48" fmla="*/ 31 w 111"/>
                <a:gd name="T49" fmla="*/ 77 h 97"/>
                <a:gd name="T50" fmla="*/ 26 w 111"/>
                <a:gd name="T51" fmla="*/ 80 h 97"/>
                <a:gd name="T52" fmla="*/ 18 w 111"/>
                <a:gd name="T53" fmla="*/ 93 h 97"/>
                <a:gd name="T54" fmla="*/ 20 w 111"/>
                <a:gd name="T55" fmla="*/ 95 h 97"/>
                <a:gd name="T56" fmla="*/ 33 w 111"/>
                <a:gd name="T57" fmla="*/ 87 h 97"/>
                <a:gd name="T58" fmla="*/ 37 w 111"/>
                <a:gd name="T59" fmla="*/ 83 h 97"/>
                <a:gd name="T60" fmla="*/ 35 w 111"/>
                <a:gd name="T61" fmla="*/ 82 h 97"/>
                <a:gd name="T62" fmla="*/ 53 w 111"/>
                <a:gd name="T63" fmla="*/ 64 h 97"/>
                <a:gd name="T64" fmla="*/ 82 w 111"/>
                <a:gd name="T65" fmla="*/ 93 h 97"/>
                <a:gd name="T66" fmla="*/ 89 w 111"/>
                <a:gd name="T67" fmla="*/ 97 h 97"/>
                <a:gd name="T68" fmla="*/ 96 w 111"/>
                <a:gd name="T69" fmla="*/ 93 h 97"/>
                <a:gd name="T70" fmla="*/ 96 w 111"/>
                <a:gd name="T71" fmla="*/ 79 h 97"/>
                <a:gd name="T72" fmla="*/ 67 w 111"/>
                <a:gd name="T73" fmla="*/ 50 h 97"/>
                <a:gd name="T74" fmla="*/ 72 w 111"/>
                <a:gd name="T75" fmla="*/ 45 h 97"/>
                <a:gd name="T76" fmla="*/ 75 w 111"/>
                <a:gd name="T77" fmla="*/ 47 h 97"/>
                <a:gd name="T78" fmla="*/ 82 w 111"/>
                <a:gd name="T79" fmla="*/ 46 h 97"/>
                <a:gd name="T80" fmla="*/ 106 w 111"/>
                <a:gd name="T81" fmla="*/ 21 h 97"/>
                <a:gd name="T82" fmla="*/ 106 w 111"/>
                <a:gd name="T83" fmla="*/ 20 h 97"/>
                <a:gd name="T84" fmla="*/ 106 w 111"/>
                <a:gd name="T85" fmla="*/ 20 h 97"/>
                <a:gd name="T86" fmla="*/ 107 w 111"/>
                <a:gd name="T87" fmla="*/ 18 h 97"/>
                <a:gd name="T88" fmla="*/ 110 w 111"/>
                <a:gd name="T89" fmla="*/ 18 h 97"/>
                <a:gd name="T90" fmla="*/ 110 w 111"/>
                <a:gd name="T91" fmla="*/ 13 h 97"/>
                <a:gd name="T92" fmla="*/ 90 w 111"/>
                <a:gd name="T93" fmla="*/ 84 h 97"/>
                <a:gd name="T94" fmla="*/ 94 w 111"/>
                <a:gd name="T95" fmla="*/ 87 h 97"/>
                <a:gd name="T96" fmla="*/ 90 w 111"/>
                <a:gd name="T97" fmla="*/ 92 h 97"/>
                <a:gd name="T98" fmla="*/ 86 w 111"/>
                <a:gd name="T99" fmla="*/ 87 h 97"/>
                <a:gd name="T100" fmla="*/ 90 w 111"/>
                <a:gd name="T101" fmla="*/ 84 h 97"/>
                <a:gd name="T102" fmla="*/ 76 w 111"/>
                <a:gd name="T103" fmla="*/ 32 h 97"/>
                <a:gd name="T104" fmla="*/ 74 w 111"/>
                <a:gd name="T105" fmla="*/ 31 h 97"/>
                <a:gd name="T106" fmla="*/ 93 w 111"/>
                <a:gd name="T107" fmla="*/ 13 h 97"/>
                <a:gd name="T108" fmla="*/ 95 w 111"/>
                <a:gd name="T109" fmla="*/ 14 h 97"/>
                <a:gd name="T110" fmla="*/ 76 w 111"/>
                <a:gd name="T111" fmla="*/ 32 h 97"/>
                <a:gd name="T112" fmla="*/ 76 w 111"/>
                <a:gd name="T113" fmla="*/ 32 h 97"/>
                <a:gd name="T114" fmla="*/ 82 w 111"/>
                <a:gd name="T115" fmla="*/ 39 h 97"/>
                <a:gd name="T116" fmla="*/ 80 w 111"/>
                <a:gd name="T117" fmla="*/ 37 h 97"/>
                <a:gd name="T118" fmla="*/ 99 w 111"/>
                <a:gd name="T119" fmla="*/ 18 h 97"/>
                <a:gd name="T120" fmla="*/ 101 w 111"/>
                <a:gd name="T121" fmla="*/ 20 h 97"/>
                <a:gd name="T122" fmla="*/ 82 w 111"/>
                <a:gd name="T123" fmla="*/ 39 h 97"/>
                <a:gd name="T124" fmla="*/ 82 w 111"/>
                <a:gd name="T125" fmla="*/ 3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1" h="97">
                  <a:moveTo>
                    <a:pt x="110" y="13"/>
                  </a:moveTo>
                  <a:cubicBezTo>
                    <a:pt x="101" y="3"/>
                    <a:pt x="101" y="3"/>
                    <a:pt x="101" y="3"/>
                  </a:cubicBezTo>
                  <a:cubicBezTo>
                    <a:pt x="99" y="1"/>
                    <a:pt x="97" y="1"/>
                    <a:pt x="96" y="3"/>
                  </a:cubicBezTo>
                  <a:cubicBezTo>
                    <a:pt x="95" y="4"/>
                    <a:pt x="95" y="4"/>
                    <a:pt x="95" y="5"/>
                  </a:cubicBezTo>
                  <a:cubicBezTo>
                    <a:pt x="94" y="5"/>
                    <a:pt x="93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7" y="33"/>
                    <a:pt x="67" y="36"/>
                    <a:pt x="66" y="3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9" y="41"/>
                    <a:pt x="69" y="41"/>
                    <a:pt x="69" y="41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7" y="21"/>
                    <a:pt x="45" y="13"/>
                    <a:pt x="39" y="7"/>
                  </a:cubicBezTo>
                  <a:cubicBezTo>
                    <a:pt x="34" y="1"/>
                    <a:pt x="25" y="0"/>
                    <a:pt x="18" y="1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0" y="23"/>
                    <a:pt x="3" y="32"/>
                    <a:pt x="9" y="37"/>
                  </a:cubicBezTo>
                  <a:cubicBezTo>
                    <a:pt x="14" y="43"/>
                    <a:pt x="23" y="46"/>
                    <a:pt x="31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8" y="60"/>
                    <a:pt x="48" y="60"/>
                    <a:pt x="48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7" y="83"/>
                    <a:pt x="37" y="83"/>
                    <a:pt x="37" y="83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53" y="64"/>
                    <a:pt x="53" y="64"/>
                    <a:pt x="53" y="64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4" y="96"/>
                    <a:pt x="86" y="97"/>
                    <a:pt x="89" y="97"/>
                  </a:cubicBezTo>
                  <a:cubicBezTo>
                    <a:pt x="91" y="97"/>
                    <a:pt x="94" y="96"/>
                    <a:pt x="96" y="93"/>
                  </a:cubicBezTo>
                  <a:cubicBezTo>
                    <a:pt x="101" y="89"/>
                    <a:pt x="101" y="83"/>
                    <a:pt x="96" y="79"/>
                  </a:cubicBezTo>
                  <a:cubicBezTo>
                    <a:pt x="67" y="50"/>
                    <a:pt x="67" y="50"/>
                    <a:pt x="67" y="50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7" y="46"/>
                    <a:pt x="79" y="46"/>
                    <a:pt x="82" y="46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7" y="19"/>
                    <a:pt x="107" y="19"/>
                    <a:pt x="107" y="18"/>
                  </a:cubicBezTo>
                  <a:cubicBezTo>
                    <a:pt x="109" y="18"/>
                    <a:pt x="110" y="18"/>
                    <a:pt x="110" y="18"/>
                  </a:cubicBezTo>
                  <a:cubicBezTo>
                    <a:pt x="111" y="16"/>
                    <a:pt x="111" y="14"/>
                    <a:pt x="110" y="13"/>
                  </a:cubicBezTo>
                  <a:close/>
                  <a:moveTo>
                    <a:pt x="90" y="84"/>
                  </a:moveTo>
                  <a:cubicBezTo>
                    <a:pt x="92" y="84"/>
                    <a:pt x="94" y="86"/>
                    <a:pt x="94" y="87"/>
                  </a:cubicBezTo>
                  <a:cubicBezTo>
                    <a:pt x="94" y="90"/>
                    <a:pt x="92" y="92"/>
                    <a:pt x="90" y="92"/>
                  </a:cubicBezTo>
                  <a:cubicBezTo>
                    <a:pt x="87" y="92"/>
                    <a:pt x="86" y="90"/>
                    <a:pt x="86" y="87"/>
                  </a:cubicBezTo>
                  <a:cubicBezTo>
                    <a:pt x="86" y="86"/>
                    <a:pt x="87" y="84"/>
                    <a:pt x="90" y="84"/>
                  </a:cubicBezTo>
                  <a:close/>
                  <a:moveTo>
                    <a:pt x="76" y="32"/>
                  </a:moveTo>
                  <a:cubicBezTo>
                    <a:pt x="74" y="31"/>
                    <a:pt x="74" y="31"/>
                    <a:pt x="74" y="31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6" y="32"/>
                    <a:pt x="76" y="32"/>
                    <a:pt x="76" y="32"/>
                  </a:cubicBezTo>
                  <a:close/>
                  <a:moveTo>
                    <a:pt x="82" y="39"/>
                  </a:moveTo>
                  <a:cubicBezTo>
                    <a:pt x="80" y="37"/>
                    <a:pt x="80" y="37"/>
                    <a:pt x="80" y="37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82" y="39"/>
                    <a:pt x="82" y="39"/>
                    <a:pt x="82" y="39"/>
                  </a:cubicBezTo>
                  <a:cubicBezTo>
                    <a:pt x="82" y="39"/>
                    <a:pt x="82" y="39"/>
                    <a:pt x="82" y="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 dirty="0"/>
            </a:p>
          </p:txBody>
        </p:sp>
        <p:sp>
          <p:nvSpPr>
            <p:cNvPr id="14" name="í$ľîḑé">
              <a:extLst>
                <a:ext uri="{FF2B5EF4-FFF2-40B4-BE49-F238E27FC236}">
                  <a16:creationId xmlns:a16="http://schemas.microsoft.com/office/drawing/2014/main" id="{21AABDDD-9176-4D3E-8BFD-6AFB90268461}"/>
                </a:ext>
              </a:extLst>
            </p:cNvPr>
            <p:cNvSpPr/>
            <p:nvPr/>
          </p:nvSpPr>
          <p:spPr bwMode="auto">
            <a:xfrm>
              <a:off x="6514903" y="3600758"/>
              <a:ext cx="954395" cy="954395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38100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en-US"/>
            </a:p>
          </p:txBody>
        </p:sp>
        <p:sp>
          <p:nvSpPr>
            <p:cNvPr id="15" name="îšḻíḓe">
              <a:extLst>
                <a:ext uri="{FF2B5EF4-FFF2-40B4-BE49-F238E27FC236}">
                  <a16:creationId xmlns:a16="http://schemas.microsoft.com/office/drawing/2014/main" id="{7031897F-F7B4-42E7-89C9-F458618D63A2}"/>
                </a:ext>
              </a:extLst>
            </p:cNvPr>
            <p:cNvSpPr/>
            <p:nvPr/>
          </p:nvSpPr>
          <p:spPr bwMode="auto">
            <a:xfrm>
              <a:off x="7693370" y="1937340"/>
              <a:ext cx="3581310" cy="312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16" name="iSľiďé">
              <a:extLst>
                <a:ext uri="{FF2B5EF4-FFF2-40B4-BE49-F238E27FC236}">
                  <a16:creationId xmlns:a16="http://schemas.microsoft.com/office/drawing/2014/main" id="{9F43FADE-75EF-4D33-879E-C38FBF826682}"/>
                </a:ext>
              </a:extLst>
            </p:cNvPr>
            <p:cNvSpPr txBox="1"/>
            <p:nvPr/>
          </p:nvSpPr>
          <p:spPr bwMode="auto">
            <a:xfrm>
              <a:off x="7693370" y="1524460"/>
              <a:ext cx="358131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17" name="išľíde">
              <a:extLst>
                <a:ext uri="{FF2B5EF4-FFF2-40B4-BE49-F238E27FC236}">
                  <a16:creationId xmlns:a16="http://schemas.microsoft.com/office/drawing/2014/main" id="{7AE4D110-10A7-47EB-B8B8-C2CC5A460005}"/>
                </a:ext>
              </a:extLst>
            </p:cNvPr>
            <p:cNvSpPr/>
            <p:nvPr/>
          </p:nvSpPr>
          <p:spPr bwMode="auto">
            <a:xfrm>
              <a:off x="7937590" y="3048411"/>
              <a:ext cx="3581310" cy="312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18" name="iśḻîḑé">
              <a:extLst>
                <a:ext uri="{FF2B5EF4-FFF2-40B4-BE49-F238E27FC236}">
                  <a16:creationId xmlns:a16="http://schemas.microsoft.com/office/drawing/2014/main" id="{4BFE300D-60E3-4734-AFFF-6F5725B9AEB4}"/>
                </a:ext>
              </a:extLst>
            </p:cNvPr>
            <p:cNvSpPr txBox="1"/>
            <p:nvPr/>
          </p:nvSpPr>
          <p:spPr bwMode="auto">
            <a:xfrm>
              <a:off x="7937590" y="2635531"/>
              <a:ext cx="358131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19" name="îšḻíde">
              <a:extLst>
                <a:ext uri="{FF2B5EF4-FFF2-40B4-BE49-F238E27FC236}">
                  <a16:creationId xmlns:a16="http://schemas.microsoft.com/office/drawing/2014/main" id="{CBFF44AE-A309-4AAA-96E6-8E7C88E705E1}"/>
                </a:ext>
              </a:extLst>
            </p:cNvPr>
            <p:cNvSpPr/>
            <p:nvPr/>
          </p:nvSpPr>
          <p:spPr bwMode="auto">
            <a:xfrm>
              <a:off x="7469298" y="4159482"/>
              <a:ext cx="3581310" cy="312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20" name="îṩ1ïḍê">
              <a:extLst>
                <a:ext uri="{FF2B5EF4-FFF2-40B4-BE49-F238E27FC236}">
                  <a16:creationId xmlns:a16="http://schemas.microsoft.com/office/drawing/2014/main" id="{7956BE30-C590-450A-98DE-5079520EBF9E}"/>
                </a:ext>
              </a:extLst>
            </p:cNvPr>
            <p:cNvSpPr txBox="1"/>
            <p:nvPr/>
          </p:nvSpPr>
          <p:spPr bwMode="auto">
            <a:xfrm>
              <a:off x="7469298" y="3746602"/>
              <a:ext cx="358131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21" name="íṩḷïḑé">
              <a:extLst>
                <a:ext uri="{FF2B5EF4-FFF2-40B4-BE49-F238E27FC236}">
                  <a16:creationId xmlns:a16="http://schemas.microsoft.com/office/drawing/2014/main" id="{1AB1479A-5EA2-48FA-AA4D-95C298DF74FC}"/>
                </a:ext>
              </a:extLst>
            </p:cNvPr>
            <p:cNvSpPr/>
            <p:nvPr/>
          </p:nvSpPr>
          <p:spPr bwMode="auto">
            <a:xfrm>
              <a:off x="6852157" y="5270552"/>
              <a:ext cx="3581310" cy="312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22" name="ïSļïde">
              <a:extLst>
                <a:ext uri="{FF2B5EF4-FFF2-40B4-BE49-F238E27FC236}">
                  <a16:creationId xmlns:a16="http://schemas.microsoft.com/office/drawing/2014/main" id="{ECC92F1D-A8C1-45D2-A9C1-BB8AD571637F}"/>
                </a:ext>
              </a:extLst>
            </p:cNvPr>
            <p:cNvSpPr txBox="1"/>
            <p:nvPr/>
          </p:nvSpPr>
          <p:spPr bwMode="auto">
            <a:xfrm>
              <a:off x="6852157" y="4857672"/>
              <a:ext cx="358131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3A0B9BA0-49BF-4AD8-A7FB-63AF47322E05}"/>
                </a:ext>
              </a:extLst>
            </p:cNvPr>
            <p:cNvCxnSpPr/>
            <p:nvPr/>
          </p:nvCxnSpPr>
          <p:spPr>
            <a:xfrm>
              <a:off x="7767264" y="2394885"/>
              <a:ext cx="3751636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19D9B9A3-EFAC-4A3B-98A1-567EAFDE8E26}"/>
                </a:ext>
              </a:extLst>
            </p:cNvPr>
            <p:cNvCxnSpPr/>
            <p:nvPr/>
          </p:nvCxnSpPr>
          <p:spPr>
            <a:xfrm>
              <a:off x="8085377" y="3505956"/>
              <a:ext cx="343352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8CDA5DF5-201B-481E-A057-2F2DB763DBBD}"/>
                </a:ext>
              </a:extLst>
            </p:cNvPr>
            <p:cNvCxnSpPr/>
            <p:nvPr/>
          </p:nvCxnSpPr>
          <p:spPr>
            <a:xfrm>
              <a:off x="7416800" y="4617027"/>
              <a:ext cx="41021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işliḓè">
              <a:extLst>
                <a:ext uri="{FF2B5EF4-FFF2-40B4-BE49-F238E27FC236}">
                  <a16:creationId xmlns:a16="http://schemas.microsoft.com/office/drawing/2014/main" id="{CB4C61A1-9E53-473D-908E-C53BCF2E3F62}"/>
                </a:ext>
              </a:extLst>
            </p:cNvPr>
            <p:cNvSpPr/>
            <p:nvPr/>
          </p:nvSpPr>
          <p:spPr bwMode="auto">
            <a:xfrm>
              <a:off x="6197241" y="4789340"/>
              <a:ext cx="503887" cy="311169"/>
            </a:xfrm>
            <a:custGeom>
              <a:avLst/>
              <a:gdLst>
                <a:gd name="connsiteX0" fmla="*/ 228193 w 605169"/>
                <a:gd name="connsiteY0" fmla="*/ 345064 h 373715"/>
                <a:gd name="connsiteX1" fmla="*/ 228193 w 605169"/>
                <a:gd name="connsiteY1" fmla="*/ 354376 h 373715"/>
                <a:gd name="connsiteX2" fmla="*/ 369089 w 605169"/>
                <a:gd name="connsiteY2" fmla="*/ 354376 h 373715"/>
                <a:gd name="connsiteX3" fmla="*/ 369089 w 605169"/>
                <a:gd name="connsiteY3" fmla="*/ 345064 h 373715"/>
                <a:gd name="connsiteX4" fmla="*/ 31549 w 605169"/>
                <a:gd name="connsiteY4" fmla="*/ 344169 h 373715"/>
                <a:gd name="connsiteX5" fmla="*/ 31549 w 605169"/>
                <a:gd name="connsiteY5" fmla="*/ 353480 h 373715"/>
                <a:gd name="connsiteX6" fmla="*/ 64891 w 605169"/>
                <a:gd name="connsiteY6" fmla="*/ 353480 h 373715"/>
                <a:gd name="connsiteX7" fmla="*/ 64891 w 605169"/>
                <a:gd name="connsiteY7" fmla="*/ 344169 h 373715"/>
                <a:gd name="connsiteX8" fmla="*/ 67580 w 605169"/>
                <a:gd name="connsiteY8" fmla="*/ 323755 h 373715"/>
                <a:gd name="connsiteX9" fmla="*/ 295952 w 605169"/>
                <a:gd name="connsiteY9" fmla="*/ 323755 h 373715"/>
                <a:gd name="connsiteX10" fmla="*/ 309217 w 605169"/>
                <a:gd name="connsiteY10" fmla="*/ 323755 h 373715"/>
                <a:gd name="connsiteX11" fmla="*/ 537589 w 605169"/>
                <a:gd name="connsiteY11" fmla="*/ 323755 h 373715"/>
                <a:gd name="connsiteX12" fmla="*/ 605169 w 605169"/>
                <a:gd name="connsiteY12" fmla="*/ 327157 h 373715"/>
                <a:gd name="connsiteX13" fmla="*/ 605169 w 605169"/>
                <a:gd name="connsiteY13" fmla="*/ 373715 h 373715"/>
                <a:gd name="connsiteX14" fmla="*/ 0 w 605169"/>
                <a:gd name="connsiteY14" fmla="*/ 373715 h 373715"/>
                <a:gd name="connsiteX15" fmla="*/ 0 w 605169"/>
                <a:gd name="connsiteY15" fmla="*/ 327157 h 373715"/>
                <a:gd name="connsiteX16" fmla="*/ 515880 w 605169"/>
                <a:gd name="connsiteY16" fmla="*/ 61027 h 373715"/>
                <a:gd name="connsiteX17" fmla="*/ 515880 w 605169"/>
                <a:gd name="connsiteY17" fmla="*/ 94314 h 373715"/>
                <a:gd name="connsiteX18" fmla="*/ 525200 w 605169"/>
                <a:gd name="connsiteY18" fmla="*/ 94314 h 373715"/>
                <a:gd name="connsiteX19" fmla="*/ 525200 w 605169"/>
                <a:gd name="connsiteY19" fmla="*/ 61027 h 373715"/>
                <a:gd name="connsiteX20" fmla="*/ 80686 w 605169"/>
                <a:gd name="connsiteY20" fmla="*/ 61027 h 373715"/>
                <a:gd name="connsiteX21" fmla="*/ 80686 w 605169"/>
                <a:gd name="connsiteY21" fmla="*/ 94314 h 373715"/>
                <a:gd name="connsiteX22" fmla="*/ 90007 w 605169"/>
                <a:gd name="connsiteY22" fmla="*/ 94314 h 373715"/>
                <a:gd name="connsiteX23" fmla="*/ 90007 w 605169"/>
                <a:gd name="connsiteY23" fmla="*/ 61027 h 373715"/>
                <a:gd name="connsiteX24" fmla="*/ 102912 w 605169"/>
                <a:gd name="connsiteY24" fmla="*/ 35256 h 373715"/>
                <a:gd name="connsiteX25" fmla="*/ 102912 w 605169"/>
                <a:gd name="connsiteY25" fmla="*/ 274353 h 373715"/>
                <a:gd name="connsiteX26" fmla="*/ 502437 w 605169"/>
                <a:gd name="connsiteY26" fmla="*/ 274353 h 373715"/>
                <a:gd name="connsiteX27" fmla="*/ 502437 w 605169"/>
                <a:gd name="connsiteY27" fmla="*/ 35256 h 373715"/>
                <a:gd name="connsiteX28" fmla="*/ 67602 w 605169"/>
                <a:gd name="connsiteY28" fmla="*/ 0 h 373715"/>
                <a:gd name="connsiteX29" fmla="*/ 537568 w 605169"/>
                <a:gd name="connsiteY29" fmla="*/ 0 h 373715"/>
                <a:gd name="connsiteX30" fmla="*/ 537568 w 605169"/>
                <a:gd name="connsiteY30" fmla="*/ 309430 h 373715"/>
                <a:gd name="connsiteX31" fmla="*/ 67602 w 605169"/>
                <a:gd name="connsiteY31" fmla="*/ 309430 h 373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05169" h="373715">
                  <a:moveTo>
                    <a:pt x="228193" y="345064"/>
                  </a:moveTo>
                  <a:lnTo>
                    <a:pt x="228193" y="354376"/>
                  </a:lnTo>
                  <a:lnTo>
                    <a:pt x="369089" y="354376"/>
                  </a:lnTo>
                  <a:lnTo>
                    <a:pt x="369089" y="345064"/>
                  </a:lnTo>
                  <a:close/>
                  <a:moveTo>
                    <a:pt x="31549" y="344169"/>
                  </a:moveTo>
                  <a:lnTo>
                    <a:pt x="31549" y="353480"/>
                  </a:lnTo>
                  <a:lnTo>
                    <a:pt x="64891" y="353480"/>
                  </a:lnTo>
                  <a:lnTo>
                    <a:pt x="64891" y="344169"/>
                  </a:lnTo>
                  <a:close/>
                  <a:moveTo>
                    <a:pt x="67580" y="323755"/>
                  </a:moveTo>
                  <a:lnTo>
                    <a:pt x="295952" y="323755"/>
                  </a:lnTo>
                  <a:lnTo>
                    <a:pt x="309217" y="323755"/>
                  </a:lnTo>
                  <a:lnTo>
                    <a:pt x="537589" y="323755"/>
                  </a:lnTo>
                  <a:lnTo>
                    <a:pt x="605169" y="327157"/>
                  </a:lnTo>
                  <a:lnTo>
                    <a:pt x="605169" y="373715"/>
                  </a:lnTo>
                  <a:lnTo>
                    <a:pt x="0" y="373715"/>
                  </a:lnTo>
                  <a:lnTo>
                    <a:pt x="0" y="327157"/>
                  </a:lnTo>
                  <a:close/>
                  <a:moveTo>
                    <a:pt x="515880" y="61027"/>
                  </a:moveTo>
                  <a:lnTo>
                    <a:pt x="515880" y="94314"/>
                  </a:lnTo>
                  <a:lnTo>
                    <a:pt x="525200" y="94314"/>
                  </a:lnTo>
                  <a:lnTo>
                    <a:pt x="525200" y="61027"/>
                  </a:lnTo>
                  <a:close/>
                  <a:moveTo>
                    <a:pt x="80686" y="61027"/>
                  </a:moveTo>
                  <a:lnTo>
                    <a:pt x="80686" y="94314"/>
                  </a:lnTo>
                  <a:lnTo>
                    <a:pt x="90007" y="94314"/>
                  </a:lnTo>
                  <a:lnTo>
                    <a:pt x="90007" y="61027"/>
                  </a:lnTo>
                  <a:close/>
                  <a:moveTo>
                    <a:pt x="102912" y="35256"/>
                  </a:moveTo>
                  <a:lnTo>
                    <a:pt x="102912" y="274353"/>
                  </a:lnTo>
                  <a:lnTo>
                    <a:pt x="502437" y="274353"/>
                  </a:lnTo>
                  <a:lnTo>
                    <a:pt x="502437" y="35256"/>
                  </a:lnTo>
                  <a:close/>
                  <a:moveTo>
                    <a:pt x="67602" y="0"/>
                  </a:moveTo>
                  <a:lnTo>
                    <a:pt x="537568" y="0"/>
                  </a:lnTo>
                  <a:lnTo>
                    <a:pt x="537568" y="309430"/>
                  </a:lnTo>
                  <a:lnTo>
                    <a:pt x="67602" y="3094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îşliḓê">
              <a:extLst>
                <a:ext uri="{FF2B5EF4-FFF2-40B4-BE49-F238E27FC236}">
                  <a16:creationId xmlns:a16="http://schemas.microsoft.com/office/drawing/2014/main" id="{05108B6F-0A77-4D45-80FA-12A3B1DF3495}"/>
                </a:ext>
              </a:extLst>
            </p:cNvPr>
            <p:cNvSpPr/>
            <p:nvPr/>
          </p:nvSpPr>
          <p:spPr bwMode="auto">
            <a:xfrm>
              <a:off x="6785030" y="3852390"/>
              <a:ext cx="414140" cy="451131"/>
            </a:xfrm>
            <a:custGeom>
              <a:avLst/>
              <a:gdLst>
                <a:gd name="connsiteX0" fmla="*/ 227869 w 556973"/>
                <a:gd name="connsiteY0" fmla="*/ 328623 h 606722"/>
                <a:gd name="connsiteX1" fmla="*/ 430435 w 556973"/>
                <a:gd name="connsiteY1" fmla="*/ 328623 h 606722"/>
                <a:gd name="connsiteX2" fmla="*/ 455711 w 556973"/>
                <a:gd name="connsiteY2" fmla="*/ 353876 h 606722"/>
                <a:gd name="connsiteX3" fmla="*/ 430435 w 556973"/>
                <a:gd name="connsiteY3" fmla="*/ 379218 h 606722"/>
                <a:gd name="connsiteX4" fmla="*/ 227869 w 556973"/>
                <a:gd name="connsiteY4" fmla="*/ 379218 h 606722"/>
                <a:gd name="connsiteX5" fmla="*/ 202593 w 556973"/>
                <a:gd name="connsiteY5" fmla="*/ 353876 h 606722"/>
                <a:gd name="connsiteX6" fmla="*/ 227869 w 556973"/>
                <a:gd name="connsiteY6" fmla="*/ 328623 h 606722"/>
                <a:gd name="connsiteX7" fmla="*/ 227869 w 556973"/>
                <a:gd name="connsiteY7" fmla="*/ 227503 h 606722"/>
                <a:gd name="connsiteX8" fmla="*/ 430435 w 556973"/>
                <a:gd name="connsiteY8" fmla="*/ 227503 h 606722"/>
                <a:gd name="connsiteX9" fmla="*/ 455711 w 556973"/>
                <a:gd name="connsiteY9" fmla="*/ 252756 h 606722"/>
                <a:gd name="connsiteX10" fmla="*/ 430435 w 556973"/>
                <a:gd name="connsiteY10" fmla="*/ 278098 h 606722"/>
                <a:gd name="connsiteX11" fmla="*/ 227869 w 556973"/>
                <a:gd name="connsiteY11" fmla="*/ 278098 h 606722"/>
                <a:gd name="connsiteX12" fmla="*/ 202593 w 556973"/>
                <a:gd name="connsiteY12" fmla="*/ 252756 h 606722"/>
                <a:gd name="connsiteX13" fmla="*/ 227869 w 556973"/>
                <a:gd name="connsiteY13" fmla="*/ 227503 h 606722"/>
                <a:gd name="connsiteX14" fmla="*/ 50642 w 556973"/>
                <a:gd name="connsiteY14" fmla="*/ 151702 h 606722"/>
                <a:gd name="connsiteX15" fmla="*/ 50642 w 556973"/>
                <a:gd name="connsiteY15" fmla="*/ 556155 h 606722"/>
                <a:gd name="connsiteX16" fmla="*/ 379771 w 556973"/>
                <a:gd name="connsiteY16" fmla="*/ 556155 h 606722"/>
                <a:gd name="connsiteX17" fmla="*/ 379771 w 556973"/>
                <a:gd name="connsiteY17" fmla="*/ 505587 h 606722"/>
                <a:gd name="connsiteX18" fmla="*/ 101284 w 556973"/>
                <a:gd name="connsiteY18" fmla="*/ 505587 h 606722"/>
                <a:gd name="connsiteX19" fmla="*/ 101284 w 556973"/>
                <a:gd name="connsiteY19" fmla="*/ 151702 h 606722"/>
                <a:gd name="connsiteX20" fmla="*/ 227868 w 556973"/>
                <a:gd name="connsiteY20" fmla="*/ 126383 h 606722"/>
                <a:gd name="connsiteX21" fmla="*/ 354508 w 556973"/>
                <a:gd name="connsiteY21" fmla="*/ 126383 h 606722"/>
                <a:gd name="connsiteX22" fmla="*/ 379783 w 556973"/>
                <a:gd name="connsiteY22" fmla="*/ 151725 h 606722"/>
                <a:gd name="connsiteX23" fmla="*/ 354508 w 556973"/>
                <a:gd name="connsiteY23" fmla="*/ 176978 h 606722"/>
                <a:gd name="connsiteX24" fmla="*/ 227868 w 556973"/>
                <a:gd name="connsiteY24" fmla="*/ 176978 h 606722"/>
                <a:gd name="connsiteX25" fmla="*/ 202593 w 556973"/>
                <a:gd name="connsiteY25" fmla="*/ 151725 h 606722"/>
                <a:gd name="connsiteX26" fmla="*/ 227868 w 556973"/>
                <a:gd name="connsiteY26" fmla="*/ 126383 h 606722"/>
                <a:gd name="connsiteX27" fmla="*/ 151926 w 556973"/>
                <a:gd name="connsiteY27" fmla="*/ 50567 h 606722"/>
                <a:gd name="connsiteX28" fmla="*/ 151926 w 556973"/>
                <a:gd name="connsiteY28" fmla="*/ 101135 h 606722"/>
                <a:gd name="connsiteX29" fmla="*/ 151926 w 556973"/>
                <a:gd name="connsiteY29" fmla="*/ 455020 h 606722"/>
                <a:gd name="connsiteX30" fmla="*/ 430413 w 556973"/>
                <a:gd name="connsiteY30" fmla="*/ 455020 h 606722"/>
                <a:gd name="connsiteX31" fmla="*/ 506331 w 556973"/>
                <a:gd name="connsiteY31" fmla="*/ 455020 h 606722"/>
                <a:gd name="connsiteX32" fmla="*/ 506331 w 556973"/>
                <a:gd name="connsiteY32" fmla="*/ 136861 h 606722"/>
                <a:gd name="connsiteX33" fmla="*/ 419910 w 556973"/>
                <a:gd name="connsiteY33" fmla="*/ 50567 h 606722"/>
                <a:gd name="connsiteX34" fmla="*/ 101284 w 556973"/>
                <a:gd name="connsiteY34" fmla="*/ 0 h 606722"/>
                <a:gd name="connsiteX35" fmla="*/ 440915 w 556973"/>
                <a:gd name="connsiteY35" fmla="*/ 0 h 606722"/>
                <a:gd name="connsiteX36" fmla="*/ 556973 w 556973"/>
                <a:gd name="connsiteY36" fmla="*/ 115887 h 606722"/>
                <a:gd name="connsiteX37" fmla="*/ 556973 w 556973"/>
                <a:gd name="connsiteY37" fmla="*/ 505587 h 606722"/>
                <a:gd name="connsiteX38" fmla="*/ 430413 w 556973"/>
                <a:gd name="connsiteY38" fmla="*/ 505587 h 606722"/>
                <a:gd name="connsiteX39" fmla="*/ 430413 w 556973"/>
                <a:gd name="connsiteY39" fmla="*/ 606722 h 606722"/>
                <a:gd name="connsiteX40" fmla="*/ 0 w 556973"/>
                <a:gd name="connsiteY40" fmla="*/ 606722 h 606722"/>
                <a:gd name="connsiteX41" fmla="*/ 0 w 556973"/>
                <a:gd name="connsiteY41" fmla="*/ 101135 h 606722"/>
                <a:gd name="connsiteX42" fmla="*/ 101284 w 556973"/>
                <a:gd name="connsiteY42" fmla="*/ 101135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56973" h="606722">
                  <a:moveTo>
                    <a:pt x="227869" y="328623"/>
                  </a:moveTo>
                  <a:lnTo>
                    <a:pt x="430435" y="328623"/>
                  </a:lnTo>
                  <a:cubicBezTo>
                    <a:pt x="444408" y="328623"/>
                    <a:pt x="455711" y="339916"/>
                    <a:pt x="455711" y="353876"/>
                  </a:cubicBezTo>
                  <a:cubicBezTo>
                    <a:pt x="455711" y="367837"/>
                    <a:pt x="444408" y="379218"/>
                    <a:pt x="430435" y="379218"/>
                  </a:cubicBezTo>
                  <a:lnTo>
                    <a:pt x="227869" y="379218"/>
                  </a:lnTo>
                  <a:cubicBezTo>
                    <a:pt x="213896" y="379218"/>
                    <a:pt x="202593" y="367837"/>
                    <a:pt x="202593" y="353876"/>
                  </a:cubicBezTo>
                  <a:cubicBezTo>
                    <a:pt x="202593" y="339916"/>
                    <a:pt x="213896" y="328623"/>
                    <a:pt x="227869" y="328623"/>
                  </a:cubicBezTo>
                  <a:close/>
                  <a:moveTo>
                    <a:pt x="227869" y="227503"/>
                  </a:moveTo>
                  <a:lnTo>
                    <a:pt x="430435" y="227503"/>
                  </a:lnTo>
                  <a:cubicBezTo>
                    <a:pt x="444408" y="227503"/>
                    <a:pt x="455711" y="238795"/>
                    <a:pt x="455711" y="252756"/>
                  </a:cubicBezTo>
                  <a:cubicBezTo>
                    <a:pt x="455711" y="266805"/>
                    <a:pt x="444408" y="278098"/>
                    <a:pt x="430435" y="278098"/>
                  </a:cubicBezTo>
                  <a:lnTo>
                    <a:pt x="227869" y="278098"/>
                  </a:lnTo>
                  <a:cubicBezTo>
                    <a:pt x="213896" y="278098"/>
                    <a:pt x="202593" y="266805"/>
                    <a:pt x="202593" y="252756"/>
                  </a:cubicBezTo>
                  <a:cubicBezTo>
                    <a:pt x="202593" y="238795"/>
                    <a:pt x="213896" y="227503"/>
                    <a:pt x="227869" y="227503"/>
                  </a:cubicBezTo>
                  <a:close/>
                  <a:moveTo>
                    <a:pt x="50642" y="151702"/>
                  </a:moveTo>
                  <a:lnTo>
                    <a:pt x="50642" y="556155"/>
                  </a:lnTo>
                  <a:lnTo>
                    <a:pt x="379771" y="556155"/>
                  </a:lnTo>
                  <a:lnTo>
                    <a:pt x="379771" y="505587"/>
                  </a:lnTo>
                  <a:lnTo>
                    <a:pt x="101284" y="505587"/>
                  </a:lnTo>
                  <a:lnTo>
                    <a:pt x="101284" y="151702"/>
                  </a:lnTo>
                  <a:close/>
                  <a:moveTo>
                    <a:pt x="227868" y="126383"/>
                  </a:moveTo>
                  <a:lnTo>
                    <a:pt x="354508" y="126383"/>
                  </a:lnTo>
                  <a:cubicBezTo>
                    <a:pt x="368481" y="126383"/>
                    <a:pt x="379783" y="137764"/>
                    <a:pt x="379783" y="151725"/>
                  </a:cubicBezTo>
                  <a:cubicBezTo>
                    <a:pt x="379783" y="165685"/>
                    <a:pt x="368481" y="176978"/>
                    <a:pt x="354508" y="176978"/>
                  </a:cubicBezTo>
                  <a:lnTo>
                    <a:pt x="227868" y="176978"/>
                  </a:lnTo>
                  <a:cubicBezTo>
                    <a:pt x="213895" y="176978"/>
                    <a:pt x="202593" y="165685"/>
                    <a:pt x="202593" y="151725"/>
                  </a:cubicBezTo>
                  <a:cubicBezTo>
                    <a:pt x="202593" y="137764"/>
                    <a:pt x="213895" y="126383"/>
                    <a:pt x="227868" y="126383"/>
                  </a:cubicBezTo>
                  <a:close/>
                  <a:moveTo>
                    <a:pt x="151926" y="50567"/>
                  </a:moveTo>
                  <a:lnTo>
                    <a:pt x="151926" y="101135"/>
                  </a:lnTo>
                  <a:lnTo>
                    <a:pt x="151926" y="455020"/>
                  </a:lnTo>
                  <a:lnTo>
                    <a:pt x="430413" y="455020"/>
                  </a:lnTo>
                  <a:lnTo>
                    <a:pt x="506331" y="455020"/>
                  </a:lnTo>
                  <a:lnTo>
                    <a:pt x="506331" y="136861"/>
                  </a:lnTo>
                  <a:lnTo>
                    <a:pt x="419910" y="50567"/>
                  </a:lnTo>
                  <a:close/>
                  <a:moveTo>
                    <a:pt x="101284" y="0"/>
                  </a:moveTo>
                  <a:lnTo>
                    <a:pt x="440915" y="0"/>
                  </a:lnTo>
                  <a:lnTo>
                    <a:pt x="556973" y="115887"/>
                  </a:lnTo>
                  <a:lnTo>
                    <a:pt x="556973" y="505587"/>
                  </a:lnTo>
                  <a:lnTo>
                    <a:pt x="430413" y="505587"/>
                  </a:lnTo>
                  <a:lnTo>
                    <a:pt x="430413" y="606722"/>
                  </a:lnTo>
                  <a:lnTo>
                    <a:pt x="0" y="606722"/>
                  </a:lnTo>
                  <a:lnTo>
                    <a:pt x="0" y="101135"/>
                  </a:lnTo>
                  <a:lnTo>
                    <a:pt x="101284" y="1011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360325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E6D4F-0741-40F8-A095-11EFF3FAF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6F6B72-C1A3-4BF9-864D-019074C01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6E74E9B-35BF-40D1-B7A7-311B0252D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22</a:t>
            </a:fld>
            <a:endParaRPr lang="zh-CN" altLang="en-US"/>
          </a:p>
        </p:txBody>
      </p:sp>
      <p:grpSp>
        <p:nvGrpSpPr>
          <p:cNvPr id="5" name="21494e30-571c-49ea-bff2-af2ad6c6a2f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B7DF765D-7960-4713-9EA6-5B37AA55FBC2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26539" y="1635683"/>
            <a:ext cx="10692361" cy="4093569"/>
            <a:chOff x="826539" y="1635683"/>
            <a:chExt cx="10692361" cy="4093569"/>
          </a:xfrm>
        </p:grpSpPr>
        <p:sp>
          <p:nvSpPr>
            <p:cNvPr id="6" name="iṩļíḓê">
              <a:extLst>
                <a:ext uri="{FF2B5EF4-FFF2-40B4-BE49-F238E27FC236}">
                  <a16:creationId xmlns:a16="http://schemas.microsoft.com/office/drawing/2014/main" id="{5E9C8973-E440-4E00-9C97-25B21AAABAFB}"/>
                </a:ext>
              </a:extLst>
            </p:cNvPr>
            <p:cNvSpPr/>
            <p:nvPr/>
          </p:nvSpPr>
          <p:spPr>
            <a:xfrm>
              <a:off x="826539" y="3099847"/>
              <a:ext cx="4600984" cy="1165242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Unified fonts make reading more fluent.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Theme color makes PPT more convenient to change.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Adjust the spacing to adapt to Chinese typesetting, use the reference line in PPT.</a:t>
              </a:r>
            </a:p>
          </p:txBody>
        </p:sp>
        <p:sp>
          <p:nvSpPr>
            <p:cNvPr id="7" name="íšľiḋé">
              <a:extLst>
                <a:ext uri="{FF2B5EF4-FFF2-40B4-BE49-F238E27FC236}">
                  <a16:creationId xmlns:a16="http://schemas.microsoft.com/office/drawing/2014/main" id="{C1AE2F6F-B572-41E9-BDC5-25AC51CBA8DD}"/>
                </a:ext>
              </a:extLst>
            </p:cNvPr>
            <p:cNvSpPr txBox="1"/>
            <p:nvPr/>
          </p:nvSpPr>
          <p:spPr bwMode="auto">
            <a:xfrm>
              <a:off x="826539" y="2658042"/>
              <a:ext cx="4600984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8" name="ïŝļíḓé">
              <a:extLst>
                <a:ext uri="{FF2B5EF4-FFF2-40B4-BE49-F238E27FC236}">
                  <a16:creationId xmlns:a16="http://schemas.microsoft.com/office/drawing/2014/main" id="{1245F121-F292-45D5-81A7-BA51775128E1}"/>
                </a:ext>
              </a:extLst>
            </p:cNvPr>
            <p:cNvSpPr/>
            <p:nvPr/>
          </p:nvSpPr>
          <p:spPr>
            <a:xfrm>
              <a:off x="5591199" y="1635683"/>
              <a:ext cx="4218193" cy="1658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3" h="21386" extrusionOk="0">
                  <a:moveTo>
                    <a:pt x="4151" y="30"/>
                  </a:moveTo>
                  <a:cubicBezTo>
                    <a:pt x="3034" y="-26"/>
                    <a:pt x="1958" y="1128"/>
                    <a:pt x="1185" y="3213"/>
                  </a:cubicBezTo>
                  <a:cubicBezTo>
                    <a:pt x="-417" y="7532"/>
                    <a:pt x="-400" y="14374"/>
                    <a:pt x="1266" y="18470"/>
                  </a:cubicBezTo>
                  <a:cubicBezTo>
                    <a:pt x="1954" y="20160"/>
                    <a:pt x="2823" y="21094"/>
                    <a:pt x="3717" y="21328"/>
                  </a:cubicBezTo>
                  <a:cubicBezTo>
                    <a:pt x="4656" y="21574"/>
                    <a:pt x="5634" y="21052"/>
                    <a:pt x="6470" y="19636"/>
                  </a:cubicBezTo>
                  <a:cubicBezTo>
                    <a:pt x="6990" y="18756"/>
                    <a:pt x="7412" y="17571"/>
                    <a:pt x="7792" y="16300"/>
                  </a:cubicBezTo>
                  <a:cubicBezTo>
                    <a:pt x="8165" y="15052"/>
                    <a:pt x="8499" y="13715"/>
                    <a:pt x="8966" y="12702"/>
                  </a:cubicBezTo>
                  <a:cubicBezTo>
                    <a:pt x="9147" y="12309"/>
                    <a:pt x="9346" y="11973"/>
                    <a:pt x="9564" y="11748"/>
                  </a:cubicBezTo>
                  <a:cubicBezTo>
                    <a:pt x="9771" y="11535"/>
                    <a:pt x="9993" y="11427"/>
                    <a:pt x="10218" y="11431"/>
                  </a:cubicBezTo>
                  <a:lnTo>
                    <a:pt x="18848" y="11431"/>
                  </a:lnTo>
                  <a:cubicBezTo>
                    <a:pt x="20169" y="11380"/>
                    <a:pt x="21183" y="8383"/>
                    <a:pt x="21027" y="4992"/>
                  </a:cubicBezTo>
                  <a:cubicBezTo>
                    <a:pt x="20895" y="2149"/>
                    <a:pt x="19955" y="20"/>
                    <a:pt x="18848" y="58"/>
                  </a:cubicBezTo>
                  <a:lnTo>
                    <a:pt x="5175" y="0"/>
                  </a:lnTo>
                  <a:lnTo>
                    <a:pt x="4151" y="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" name="íšḻîde">
              <a:extLst>
                <a:ext uri="{FF2B5EF4-FFF2-40B4-BE49-F238E27FC236}">
                  <a16:creationId xmlns:a16="http://schemas.microsoft.com/office/drawing/2014/main" id="{459A67E7-8B00-44E2-9E4A-D2D6821BE753}"/>
                </a:ext>
              </a:extLst>
            </p:cNvPr>
            <p:cNvSpPr/>
            <p:nvPr/>
          </p:nvSpPr>
          <p:spPr>
            <a:xfrm rot="10800000">
              <a:off x="7300707" y="1940371"/>
              <a:ext cx="4218193" cy="1658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3" h="21386" extrusionOk="0">
                  <a:moveTo>
                    <a:pt x="4151" y="30"/>
                  </a:moveTo>
                  <a:cubicBezTo>
                    <a:pt x="3034" y="-26"/>
                    <a:pt x="1958" y="1128"/>
                    <a:pt x="1185" y="3213"/>
                  </a:cubicBezTo>
                  <a:cubicBezTo>
                    <a:pt x="-417" y="7532"/>
                    <a:pt x="-400" y="14374"/>
                    <a:pt x="1266" y="18470"/>
                  </a:cubicBezTo>
                  <a:cubicBezTo>
                    <a:pt x="1954" y="20160"/>
                    <a:pt x="2823" y="21094"/>
                    <a:pt x="3717" y="21328"/>
                  </a:cubicBezTo>
                  <a:cubicBezTo>
                    <a:pt x="4656" y="21574"/>
                    <a:pt x="5634" y="21052"/>
                    <a:pt x="6470" y="19636"/>
                  </a:cubicBezTo>
                  <a:cubicBezTo>
                    <a:pt x="6990" y="18756"/>
                    <a:pt x="7412" y="17571"/>
                    <a:pt x="7792" y="16300"/>
                  </a:cubicBezTo>
                  <a:cubicBezTo>
                    <a:pt x="8165" y="15052"/>
                    <a:pt x="8499" y="13715"/>
                    <a:pt x="8966" y="12702"/>
                  </a:cubicBezTo>
                  <a:cubicBezTo>
                    <a:pt x="9147" y="12309"/>
                    <a:pt x="9346" y="11973"/>
                    <a:pt x="9564" y="11748"/>
                  </a:cubicBezTo>
                  <a:cubicBezTo>
                    <a:pt x="9771" y="11535"/>
                    <a:pt x="9993" y="11427"/>
                    <a:pt x="10218" y="11431"/>
                  </a:cubicBezTo>
                  <a:lnTo>
                    <a:pt x="18848" y="11431"/>
                  </a:lnTo>
                  <a:cubicBezTo>
                    <a:pt x="20169" y="11380"/>
                    <a:pt x="21183" y="8383"/>
                    <a:pt x="21027" y="4992"/>
                  </a:cubicBezTo>
                  <a:cubicBezTo>
                    <a:pt x="20895" y="2149"/>
                    <a:pt x="19955" y="20"/>
                    <a:pt x="18848" y="58"/>
                  </a:cubicBezTo>
                  <a:lnTo>
                    <a:pt x="5175" y="0"/>
                  </a:lnTo>
                  <a:lnTo>
                    <a:pt x="4151" y="3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" name="ïSḻîḓê">
              <a:extLst>
                <a:ext uri="{FF2B5EF4-FFF2-40B4-BE49-F238E27FC236}">
                  <a16:creationId xmlns:a16="http://schemas.microsoft.com/office/drawing/2014/main" id="{4092CFCE-F267-445A-AA8D-00061878C14D}"/>
                </a:ext>
              </a:extLst>
            </p:cNvPr>
            <p:cNvSpPr/>
            <p:nvPr/>
          </p:nvSpPr>
          <p:spPr>
            <a:xfrm>
              <a:off x="5591199" y="3765839"/>
              <a:ext cx="4218193" cy="1658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3" h="21386" extrusionOk="0">
                  <a:moveTo>
                    <a:pt x="4151" y="30"/>
                  </a:moveTo>
                  <a:cubicBezTo>
                    <a:pt x="3034" y="-26"/>
                    <a:pt x="1958" y="1128"/>
                    <a:pt x="1185" y="3213"/>
                  </a:cubicBezTo>
                  <a:cubicBezTo>
                    <a:pt x="-417" y="7532"/>
                    <a:pt x="-400" y="14374"/>
                    <a:pt x="1266" y="18470"/>
                  </a:cubicBezTo>
                  <a:cubicBezTo>
                    <a:pt x="1954" y="20160"/>
                    <a:pt x="2823" y="21094"/>
                    <a:pt x="3717" y="21328"/>
                  </a:cubicBezTo>
                  <a:cubicBezTo>
                    <a:pt x="4656" y="21574"/>
                    <a:pt x="5634" y="21052"/>
                    <a:pt x="6470" y="19636"/>
                  </a:cubicBezTo>
                  <a:cubicBezTo>
                    <a:pt x="6990" y="18756"/>
                    <a:pt x="7412" y="17571"/>
                    <a:pt x="7792" y="16300"/>
                  </a:cubicBezTo>
                  <a:cubicBezTo>
                    <a:pt x="8165" y="15052"/>
                    <a:pt x="8499" y="13715"/>
                    <a:pt x="8966" y="12702"/>
                  </a:cubicBezTo>
                  <a:cubicBezTo>
                    <a:pt x="9147" y="12309"/>
                    <a:pt x="9346" y="11973"/>
                    <a:pt x="9564" y="11748"/>
                  </a:cubicBezTo>
                  <a:cubicBezTo>
                    <a:pt x="9771" y="11535"/>
                    <a:pt x="9993" y="11427"/>
                    <a:pt x="10218" y="11431"/>
                  </a:cubicBezTo>
                  <a:lnTo>
                    <a:pt x="18848" y="11431"/>
                  </a:lnTo>
                  <a:cubicBezTo>
                    <a:pt x="20169" y="11380"/>
                    <a:pt x="21183" y="8383"/>
                    <a:pt x="21027" y="4992"/>
                  </a:cubicBezTo>
                  <a:cubicBezTo>
                    <a:pt x="20895" y="2149"/>
                    <a:pt x="19955" y="20"/>
                    <a:pt x="18848" y="58"/>
                  </a:cubicBezTo>
                  <a:lnTo>
                    <a:pt x="5175" y="0"/>
                  </a:lnTo>
                  <a:lnTo>
                    <a:pt x="4151" y="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" name="iṩḻîḑê">
              <a:extLst>
                <a:ext uri="{FF2B5EF4-FFF2-40B4-BE49-F238E27FC236}">
                  <a16:creationId xmlns:a16="http://schemas.microsoft.com/office/drawing/2014/main" id="{67153DB5-3D73-420F-B8C8-F35CEE73DF50}"/>
                </a:ext>
              </a:extLst>
            </p:cNvPr>
            <p:cNvSpPr/>
            <p:nvPr/>
          </p:nvSpPr>
          <p:spPr>
            <a:xfrm rot="10800000">
              <a:off x="7300707" y="4070527"/>
              <a:ext cx="4218193" cy="1658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3" h="21386" extrusionOk="0">
                  <a:moveTo>
                    <a:pt x="4151" y="30"/>
                  </a:moveTo>
                  <a:cubicBezTo>
                    <a:pt x="3034" y="-26"/>
                    <a:pt x="1958" y="1128"/>
                    <a:pt x="1185" y="3213"/>
                  </a:cubicBezTo>
                  <a:cubicBezTo>
                    <a:pt x="-417" y="7532"/>
                    <a:pt x="-400" y="14374"/>
                    <a:pt x="1266" y="18470"/>
                  </a:cubicBezTo>
                  <a:cubicBezTo>
                    <a:pt x="1954" y="20160"/>
                    <a:pt x="2823" y="21094"/>
                    <a:pt x="3717" y="21328"/>
                  </a:cubicBezTo>
                  <a:cubicBezTo>
                    <a:pt x="4656" y="21574"/>
                    <a:pt x="5634" y="21052"/>
                    <a:pt x="6470" y="19636"/>
                  </a:cubicBezTo>
                  <a:cubicBezTo>
                    <a:pt x="6990" y="18756"/>
                    <a:pt x="7412" y="17571"/>
                    <a:pt x="7792" y="16300"/>
                  </a:cubicBezTo>
                  <a:cubicBezTo>
                    <a:pt x="8165" y="15052"/>
                    <a:pt x="8499" y="13715"/>
                    <a:pt x="8966" y="12702"/>
                  </a:cubicBezTo>
                  <a:cubicBezTo>
                    <a:pt x="9147" y="12309"/>
                    <a:pt x="9346" y="11973"/>
                    <a:pt x="9564" y="11748"/>
                  </a:cubicBezTo>
                  <a:cubicBezTo>
                    <a:pt x="9771" y="11535"/>
                    <a:pt x="9993" y="11427"/>
                    <a:pt x="10218" y="11431"/>
                  </a:cubicBezTo>
                  <a:lnTo>
                    <a:pt x="18848" y="11431"/>
                  </a:lnTo>
                  <a:cubicBezTo>
                    <a:pt x="20169" y="11380"/>
                    <a:pt x="21183" y="8383"/>
                    <a:pt x="21027" y="4992"/>
                  </a:cubicBezTo>
                  <a:cubicBezTo>
                    <a:pt x="20895" y="2149"/>
                    <a:pt x="19955" y="20"/>
                    <a:pt x="18848" y="58"/>
                  </a:cubicBezTo>
                  <a:lnTo>
                    <a:pt x="5175" y="0"/>
                  </a:lnTo>
                  <a:lnTo>
                    <a:pt x="4151" y="3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pPr algn="ctr"/>
              <a:endParaRPr sz="3200">
                <a:solidFill>
                  <a:srgbClr val="000000"/>
                </a:solidFill>
              </a:endParaRPr>
            </a:p>
          </p:txBody>
        </p:sp>
        <p:sp>
          <p:nvSpPr>
            <p:cNvPr id="12" name="îSḻîḋe">
              <a:extLst>
                <a:ext uri="{FF2B5EF4-FFF2-40B4-BE49-F238E27FC236}">
                  <a16:creationId xmlns:a16="http://schemas.microsoft.com/office/drawing/2014/main" id="{10F98E61-910B-4C7A-B818-2017CF31ABA8}"/>
                </a:ext>
              </a:extLst>
            </p:cNvPr>
            <p:cNvSpPr/>
            <p:nvPr/>
          </p:nvSpPr>
          <p:spPr bwMode="auto">
            <a:xfrm>
              <a:off x="7337424" y="1635683"/>
              <a:ext cx="228146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3" name="îṥḷíďe">
              <a:extLst>
                <a:ext uri="{FF2B5EF4-FFF2-40B4-BE49-F238E27FC236}">
                  <a16:creationId xmlns:a16="http://schemas.microsoft.com/office/drawing/2014/main" id="{C30D53F6-C086-4CFD-9580-760090D4D90D}"/>
                </a:ext>
              </a:extLst>
            </p:cNvPr>
            <p:cNvSpPr/>
            <p:nvPr/>
          </p:nvSpPr>
          <p:spPr bwMode="auto">
            <a:xfrm>
              <a:off x="7337424" y="3765839"/>
              <a:ext cx="228146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4" name="ïṩ1iḋe">
              <a:extLst>
                <a:ext uri="{FF2B5EF4-FFF2-40B4-BE49-F238E27FC236}">
                  <a16:creationId xmlns:a16="http://schemas.microsoft.com/office/drawing/2014/main" id="{8F12FA8E-899E-4E5A-B5E4-ED5F7A8286A6}"/>
                </a:ext>
              </a:extLst>
            </p:cNvPr>
            <p:cNvSpPr/>
            <p:nvPr/>
          </p:nvSpPr>
          <p:spPr bwMode="auto">
            <a:xfrm>
              <a:off x="7491207" y="2732141"/>
              <a:ext cx="228146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5" name="íṡľíḍé">
              <a:extLst>
                <a:ext uri="{FF2B5EF4-FFF2-40B4-BE49-F238E27FC236}">
                  <a16:creationId xmlns:a16="http://schemas.microsoft.com/office/drawing/2014/main" id="{ECC17229-9910-47BB-9462-1B908F30B923}"/>
                </a:ext>
              </a:extLst>
            </p:cNvPr>
            <p:cNvSpPr/>
            <p:nvPr/>
          </p:nvSpPr>
          <p:spPr bwMode="auto">
            <a:xfrm>
              <a:off x="7491207" y="4862297"/>
              <a:ext cx="228146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6" name="ïṣ1ídé">
              <a:extLst>
                <a:ext uri="{FF2B5EF4-FFF2-40B4-BE49-F238E27FC236}">
                  <a16:creationId xmlns:a16="http://schemas.microsoft.com/office/drawing/2014/main" id="{AE10453F-8129-49C8-99D3-1AED6A9CDD45}"/>
                </a:ext>
              </a:extLst>
            </p:cNvPr>
            <p:cNvSpPr/>
            <p:nvPr/>
          </p:nvSpPr>
          <p:spPr>
            <a:xfrm>
              <a:off x="5703815" y="1755006"/>
              <a:ext cx="1433217" cy="1433217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2400" b="1" dirty="0"/>
                <a:t>01</a:t>
              </a:r>
              <a:endParaRPr lang="zh-CN" altLang="en-US" sz="2400" b="1" dirty="0"/>
            </a:p>
          </p:txBody>
        </p:sp>
        <p:sp>
          <p:nvSpPr>
            <p:cNvPr id="17" name="îṩ1îḓê">
              <a:extLst>
                <a:ext uri="{FF2B5EF4-FFF2-40B4-BE49-F238E27FC236}">
                  <a16:creationId xmlns:a16="http://schemas.microsoft.com/office/drawing/2014/main" id="{B4F8BF94-FCD6-4B45-B94B-D66E01318DCD}"/>
                </a:ext>
              </a:extLst>
            </p:cNvPr>
            <p:cNvSpPr/>
            <p:nvPr/>
          </p:nvSpPr>
          <p:spPr>
            <a:xfrm>
              <a:off x="9973068" y="2046554"/>
              <a:ext cx="1433217" cy="143321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2400" b="1" dirty="0"/>
                <a:t>02</a:t>
              </a:r>
              <a:endParaRPr lang="zh-CN" altLang="en-US" sz="2400" b="1" dirty="0"/>
            </a:p>
          </p:txBody>
        </p:sp>
        <p:sp>
          <p:nvSpPr>
            <p:cNvPr id="18" name="îṣļïdé">
              <a:extLst>
                <a:ext uri="{FF2B5EF4-FFF2-40B4-BE49-F238E27FC236}">
                  <a16:creationId xmlns:a16="http://schemas.microsoft.com/office/drawing/2014/main" id="{CF208186-E899-4A5D-A3D4-68F46A0BE187}"/>
                </a:ext>
              </a:extLst>
            </p:cNvPr>
            <p:cNvSpPr/>
            <p:nvPr/>
          </p:nvSpPr>
          <p:spPr>
            <a:xfrm>
              <a:off x="9973068" y="4176711"/>
              <a:ext cx="1433217" cy="143321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2400" b="1" dirty="0"/>
                <a:t>04</a:t>
              </a:r>
              <a:endParaRPr lang="zh-CN" altLang="en-US" sz="2400" b="1" dirty="0"/>
            </a:p>
          </p:txBody>
        </p:sp>
        <p:sp>
          <p:nvSpPr>
            <p:cNvPr id="19" name="íṥ1ïḓè">
              <a:extLst>
                <a:ext uri="{FF2B5EF4-FFF2-40B4-BE49-F238E27FC236}">
                  <a16:creationId xmlns:a16="http://schemas.microsoft.com/office/drawing/2014/main" id="{36F8CE4B-5446-469C-9152-9440F78E37C3}"/>
                </a:ext>
              </a:extLst>
            </p:cNvPr>
            <p:cNvSpPr/>
            <p:nvPr/>
          </p:nvSpPr>
          <p:spPr>
            <a:xfrm>
              <a:off x="5703815" y="3885162"/>
              <a:ext cx="1433217" cy="1433217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en-US" altLang="zh-CN" sz="2400" b="1" dirty="0"/>
                <a:t>01</a:t>
              </a:r>
              <a:endParaRPr lang="zh-CN" alt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2557290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103B85-6BFA-4F5A-9C30-0D4FF8B8B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307488D-5836-49A9-B5BC-55D1257F3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54A98E2-9220-4667-BDEC-128E674EB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23</a:t>
            </a:fld>
            <a:endParaRPr lang="zh-CN" altLang="en-US"/>
          </a:p>
        </p:txBody>
      </p:sp>
      <p:grpSp>
        <p:nvGrpSpPr>
          <p:cNvPr id="5" name="ecdc7211-bde1-4a86-98fb-3c3487e29fa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4E2A7B93-F880-4A21-B2E3-F36413C06D87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1587" y="1882526"/>
            <a:ext cx="12193588" cy="4261099"/>
            <a:chOff x="-1587" y="1882526"/>
            <a:chExt cx="12193588" cy="4261099"/>
          </a:xfrm>
        </p:grpSpPr>
        <p:sp>
          <p:nvSpPr>
            <p:cNvPr id="6" name="îṩḷidê">
              <a:extLst>
                <a:ext uri="{FF2B5EF4-FFF2-40B4-BE49-F238E27FC236}">
                  <a16:creationId xmlns:a16="http://schemas.microsoft.com/office/drawing/2014/main" id="{7BDB554C-A51E-4ED5-87F7-2C78643C7F84}"/>
                </a:ext>
              </a:extLst>
            </p:cNvPr>
            <p:cNvSpPr/>
            <p:nvPr/>
          </p:nvSpPr>
          <p:spPr bwMode="auto">
            <a:xfrm>
              <a:off x="-1587" y="3709283"/>
              <a:ext cx="12193588" cy="2434342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grpSp>
          <p:nvGrpSpPr>
            <p:cNvPr id="7" name="íSḻiḓè">
              <a:extLst>
                <a:ext uri="{FF2B5EF4-FFF2-40B4-BE49-F238E27FC236}">
                  <a16:creationId xmlns:a16="http://schemas.microsoft.com/office/drawing/2014/main" id="{A37A2173-C0F1-45DB-B946-CA97D3A9706B}"/>
                </a:ext>
              </a:extLst>
            </p:cNvPr>
            <p:cNvGrpSpPr/>
            <p:nvPr/>
          </p:nvGrpSpPr>
          <p:grpSpPr>
            <a:xfrm>
              <a:off x="4697175" y="2698891"/>
              <a:ext cx="2772617" cy="2137740"/>
              <a:chOff x="3016250" y="2076450"/>
              <a:chExt cx="4578350" cy="3022598"/>
            </a:xfrm>
          </p:grpSpPr>
          <p:sp>
            <p:nvSpPr>
              <p:cNvPr id="26" name="ïṣ1ïďè">
                <a:extLst>
                  <a:ext uri="{FF2B5EF4-FFF2-40B4-BE49-F238E27FC236}">
                    <a16:creationId xmlns:a16="http://schemas.microsoft.com/office/drawing/2014/main" id="{478CFA09-7247-410F-A2D9-E55CE84E3E0C}"/>
                  </a:ext>
                </a:extLst>
              </p:cNvPr>
              <p:cNvSpPr/>
              <p:nvPr/>
            </p:nvSpPr>
            <p:spPr>
              <a:xfrm flipV="1">
                <a:off x="3016250" y="4803773"/>
                <a:ext cx="4578350" cy="295275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7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ṣļiḍè">
                <a:extLst>
                  <a:ext uri="{FF2B5EF4-FFF2-40B4-BE49-F238E27FC236}">
                    <a16:creationId xmlns:a16="http://schemas.microsoft.com/office/drawing/2014/main" id="{D5049160-9ADE-45EF-8ADC-3565190F21AF}"/>
                  </a:ext>
                </a:extLst>
              </p:cNvPr>
              <p:cNvSpPr/>
              <p:nvPr/>
            </p:nvSpPr>
            <p:spPr>
              <a:xfrm>
                <a:off x="3152775" y="2076450"/>
                <a:ext cx="4305300" cy="2505075"/>
              </a:xfrm>
              <a:prstGeom prst="roundRect">
                <a:avLst>
                  <a:gd name="adj" fmla="val 11344"/>
                </a:avLst>
              </a:prstGeom>
              <a:solidFill>
                <a:schemeClr val="bg1">
                  <a:lumMod val="7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ḻíḑè">
                <a:extLst>
                  <a:ext uri="{FF2B5EF4-FFF2-40B4-BE49-F238E27FC236}">
                    <a16:creationId xmlns:a16="http://schemas.microsoft.com/office/drawing/2014/main" id="{91AACC44-0972-4FAA-BFCD-57415FE5CB9E}"/>
                  </a:ext>
                </a:extLst>
              </p:cNvPr>
              <p:cNvSpPr/>
              <p:nvPr/>
            </p:nvSpPr>
            <p:spPr>
              <a:xfrm>
                <a:off x="3282950" y="2182812"/>
                <a:ext cx="4044950" cy="2292350"/>
              </a:xfrm>
              <a:prstGeom prst="roundRect">
                <a:avLst>
                  <a:gd name="adj" fmla="val 11344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işļíḓê">
              <a:extLst>
                <a:ext uri="{FF2B5EF4-FFF2-40B4-BE49-F238E27FC236}">
                  <a16:creationId xmlns:a16="http://schemas.microsoft.com/office/drawing/2014/main" id="{F1830EFF-999C-44AE-A4ED-DCE1D3FCC758}"/>
                </a:ext>
              </a:extLst>
            </p:cNvPr>
            <p:cNvSpPr/>
            <p:nvPr/>
          </p:nvSpPr>
          <p:spPr>
            <a:xfrm>
              <a:off x="3626216" y="3339000"/>
              <a:ext cx="862861" cy="86286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$ḷiďê">
              <a:extLst>
                <a:ext uri="{FF2B5EF4-FFF2-40B4-BE49-F238E27FC236}">
                  <a16:creationId xmlns:a16="http://schemas.microsoft.com/office/drawing/2014/main" id="{9224CEAF-7748-4424-990B-75645197230F}"/>
                </a:ext>
              </a:extLst>
            </p:cNvPr>
            <p:cNvSpPr/>
            <p:nvPr/>
          </p:nvSpPr>
          <p:spPr>
            <a:xfrm>
              <a:off x="7702923" y="3339000"/>
              <a:ext cx="862861" cy="86286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ïṥḻíḑê">
              <a:extLst>
                <a:ext uri="{FF2B5EF4-FFF2-40B4-BE49-F238E27FC236}">
                  <a16:creationId xmlns:a16="http://schemas.microsoft.com/office/drawing/2014/main" id="{70C2B6C8-5893-47B3-A9C0-BB94811CC633}"/>
                </a:ext>
              </a:extLst>
            </p:cNvPr>
            <p:cNvSpPr/>
            <p:nvPr/>
          </p:nvSpPr>
          <p:spPr>
            <a:xfrm>
              <a:off x="4512633" y="2154688"/>
              <a:ext cx="863402" cy="86340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ïŝḻíḑê">
              <a:extLst>
                <a:ext uri="{FF2B5EF4-FFF2-40B4-BE49-F238E27FC236}">
                  <a16:creationId xmlns:a16="http://schemas.microsoft.com/office/drawing/2014/main" id="{69E530FB-E0D2-43B0-BFFB-53015D6C2905}"/>
                </a:ext>
              </a:extLst>
            </p:cNvPr>
            <p:cNvSpPr/>
            <p:nvPr/>
          </p:nvSpPr>
          <p:spPr>
            <a:xfrm>
              <a:off x="6790932" y="2154688"/>
              <a:ext cx="863402" cy="86340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íṧ1iďé">
              <a:extLst>
                <a:ext uri="{FF2B5EF4-FFF2-40B4-BE49-F238E27FC236}">
                  <a16:creationId xmlns:a16="http://schemas.microsoft.com/office/drawing/2014/main" id="{2B3F4187-2388-42FE-80A7-AC242CC967E8}"/>
                </a:ext>
              </a:extLst>
            </p:cNvPr>
            <p:cNvSpPr/>
            <p:nvPr/>
          </p:nvSpPr>
          <p:spPr bwMode="auto">
            <a:xfrm>
              <a:off x="7114582" y="2406738"/>
              <a:ext cx="199613" cy="359303"/>
            </a:xfrm>
            <a:custGeom>
              <a:avLst/>
              <a:gdLst>
                <a:gd name="T0" fmla="*/ 159 w 159"/>
                <a:gd name="T1" fmla="*/ 50 h 286"/>
                <a:gd name="T2" fmla="*/ 114 w 159"/>
                <a:gd name="T3" fmla="*/ 50 h 286"/>
                <a:gd name="T4" fmla="*/ 114 w 159"/>
                <a:gd name="T5" fmla="*/ 50 h 286"/>
                <a:gd name="T6" fmla="*/ 111 w 159"/>
                <a:gd name="T7" fmla="*/ 51 h 286"/>
                <a:gd name="T8" fmla="*/ 107 w 159"/>
                <a:gd name="T9" fmla="*/ 54 h 286"/>
                <a:gd name="T10" fmla="*/ 103 w 159"/>
                <a:gd name="T11" fmla="*/ 60 h 286"/>
                <a:gd name="T12" fmla="*/ 102 w 159"/>
                <a:gd name="T13" fmla="*/ 66 h 286"/>
                <a:gd name="T14" fmla="*/ 102 w 159"/>
                <a:gd name="T15" fmla="*/ 99 h 286"/>
                <a:gd name="T16" fmla="*/ 159 w 159"/>
                <a:gd name="T17" fmla="*/ 99 h 286"/>
                <a:gd name="T18" fmla="*/ 159 w 159"/>
                <a:gd name="T19" fmla="*/ 146 h 286"/>
                <a:gd name="T20" fmla="*/ 102 w 159"/>
                <a:gd name="T21" fmla="*/ 146 h 286"/>
                <a:gd name="T22" fmla="*/ 102 w 159"/>
                <a:gd name="T23" fmla="*/ 286 h 286"/>
                <a:gd name="T24" fmla="*/ 50 w 159"/>
                <a:gd name="T25" fmla="*/ 286 h 286"/>
                <a:gd name="T26" fmla="*/ 50 w 159"/>
                <a:gd name="T27" fmla="*/ 146 h 286"/>
                <a:gd name="T28" fmla="*/ 0 w 159"/>
                <a:gd name="T29" fmla="*/ 146 h 286"/>
                <a:gd name="T30" fmla="*/ 0 w 159"/>
                <a:gd name="T31" fmla="*/ 99 h 286"/>
                <a:gd name="T32" fmla="*/ 50 w 159"/>
                <a:gd name="T33" fmla="*/ 99 h 286"/>
                <a:gd name="T34" fmla="*/ 50 w 159"/>
                <a:gd name="T35" fmla="*/ 71 h 286"/>
                <a:gd name="T36" fmla="*/ 50 w 159"/>
                <a:gd name="T37" fmla="*/ 71 h 286"/>
                <a:gd name="T38" fmla="*/ 50 w 159"/>
                <a:gd name="T39" fmla="*/ 64 h 286"/>
                <a:gd name="T40" fmla="*/ 51 w 159"/>
                <a:gd name="T41" fmla="*/ 57 h 286"/>
                <a:gd name="T42" fmla="*/ 52 w 159"/>
                <a:gd name="T43" fmla="*/ 50 h 286"/>
                <a:gd name="T44" fmla="*/ 54 w 159"/>
                <a:gd name="T45" fmla="*/ 43 h 286"/>
                <a:gd name="T46" fmla="*/ 57 w 159"/>
                <a:gd name="T47" fmla="*/ 37 h 286"/>
                <a:gd name="T48" fmla="*/ 60 w 159"/>
                <a:gd name="T49" fmla="*/ 31 h 286"/>
                <a:gd name="T50" fmla="*/ 63 w 159"/>
                <a:gd name="T51" fmla="*/ 26 h 286"/>
                <a:gd name="T52" fmla="*/ 67 w 159"/>
                <a:gd name="T53" fmla="*/ 21 h 286"/>
                <a:gd name="T54" fmla="*/ 72 w 159"/>
                <a:gd name="T55" fmla="*/ 16 h 286"/>
                <a:gd name="T56" fmla="*/ 78 w 159"/>
                <a:gd name="T57" fmla="*/ 12 h 286"/>
                <a:gd name="T58" fmla="*/ 83 w 159"/>
                <a:gd name="T59" fmla="*/ 8 h 286"/>
                <a:gd name="T60" fmla="*/ 88 w 159"/>
                <a:gd name="T61" fmla="*/ 5 h 286"/>
                <a:gd name="T62" fmla="*/ 94 w 159"/>
                <a:gd name="T63" fmla="*/ 3 h 286"/>
                <a:gd name="T64" fmla="*/ 100 w 159"/>
                <a:gd name="T65" fmla="*/ 1 h 286"/>
                <a:gd name="T66" fmla="*/ 108 w 159"/>
                <a:gd name="T67" fmla="*/ 0 h 286"/>
                <a:gd name="T68" fmla="*/ 114 w 159"/>
                <a:gd name="T69" fmla="*/ 0 h 286"/>
                <a:gd name="T70" fmla="*/ 159 w 159"/>
                <a:gd name="T71" fmla="*/ 0 h 286"/>
                <a:gd name="T72" fmla="*/ 159 w 159"/>
                <a:gd name="T73" fmla="*/ 5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9" h="286">
                  <a:moveTo>
                    <a:pt x="159" y="50"/>
                  </a:moveTo>
                  <a:lnTo>
                    <a:pt x="114" y="50"/>
                  </a:lnTo>
                  <a:lnTo>
                    <a:pt x="114" y="50"/>
                  </a:lnTo>
                  <a:lnTo>
                    <a:pt x="111" y="51"/>
                  </a:lnTo>
                  <a:lnTo>
                    <a:pt x="107" y="54"/>
                  </a:lnTo>
                  <a:lnTo>
                    <a:pt x="103" y="60"/>
                  </a:lnTo>
                  <a:lnTo>
                    <a:pt x="102" y="66"/>
                  </a:lnTo>
                  <a:lnTo>
                    <a:pt x="102" y="99"/>
                  </a:lnTo>
                  <a:lnTo>
                    <a:pt x="159" y="99"/>
                  </a:lnTo>
                  <a:lnTo>
                    <a:pt x="159" y="146"/>
                  </a:lnTo>
                  <a:lnTo>
                    <a:pt x="102" y="146"/>
                  </a:lnTo>
                  <a:lnTo>
                    <a:pt x="102" y="286"/>
                  </a:lnTo>
                  <a:lnTo>
                    <a:pt x="50" y="286"/>
                  </a:lnTo>
                  <a:lnTo>
                    <a:pt x="50" y="146"/>
                  </a:lnTo>
                  <a:lnTo>
                    <a:pt x="0" y="146"/>
                  </a:lnTo>
                  <a:lnTo>
                    <a:pt x="0" y="99"/>
                  </a:lnTo>
                  <a:lnTo>
                    <a:pt x="50" y="99"/>
                  </a:lnTo>
                  <a:lnTo>
                    <a:pt x="50" y="71"/>
                  </a:lnTo>
                  <a:lnTo>
                    <a:pt x="50" y="71"/>
                  </a:lnTo>
                  <a:lnTo>
                    <a:pt x="50" y="64"/>
                  </a:lnTo>
                  <a:lnTo>
                    <a:pt x="51" y="57"/>
                  </a:lnTo>
                  <a:lnTo>
                    <a:pt x="52" y="50"/>
                  </a:lnTo>
                  <a:lnTo>
                    <a:pt x="54" y="43"/>
                  </a:lnTo>
                  <a:lnTo>
                    <a:pt x="57" y="37"/>
                  </a:lnTo>
                  <a:lnTo>
                    <a:pt x="60" y="31"/>
                  </a:lnTo>
                  <a:lnTo>
                    <a:pt x="63" y="26"/>
                  </a:lnTo>
                  <a:lnTo>
                    <a:pt x="67" y="21"/>
                  </a:lnTo>
                  <a:lnTo>
                    <a:pt x="72" y="16"/>
                  </a:lnTo>
                  <a:lnTo>
                    <a:pt x="78" y="12"/>
                  </a:lnTo>
                  <a:lnTo>
                    <a:pt x="83" y="8"/>
                  </a:lnTo>
                  <a:lnTo>
                    <a:pt x="88" y="5"/>
                  </a:lnTo>
                  <a:lnTo>
                    <a:pt x="94" y="3"/>
                  </a:lnTo>
                  <a:lnTo>
                    <a:pt x="100" y="1"/>
                  </a:lnTo>
                  <a:lnTo>
                    <a:pt x="108" y="0"/>
                  </a:lnTo>
                  <a:lnTo>
                    <a:pt x="114" y="0"/>
                  </a:lnTo>
                  <a:lnTo>
                    <a:pt x="159" y="0"/>
                  </a:lnTo>
                  <a:lnTo>
                    <a:pt x="159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íśḻîde">
              <a:extLst>
                <a:ext uri="{FF2B5EF4-FFF2-40B4-BE49-F238E27FC236}">
                  <a16:creationId xmlns:a16="http://schemas.microsoft.com/office/drawing/2014/main" id="{085234B6-7C6F-4174-8F28-B377015776D4}"/>
                </a:ext>
              </a:extLst>
            </p:cNvPr>
            <p:cNvSpPr/>
            <p:nvPr/>
          </p:nvSpPr>
          <p:spPr bwMode="auto">
            <a:xfrm>
              <a:off x="3881412" y="3620721"/>
              <a:ext cx="364295" cy="299419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ṩḻíḋê">
              <a:extLst>
                <a:ext uri="{FF2B5EF4-FFF2-40B4-BE49-F238E27FC236}">
                  <a16:creationId xmlns:a16="http://schemas.microsoft.com/office/drawing/2014/main" id="{FDF5E47B-9761-42AB-9560-45BE52D2B34E}"/>
                </a:ext>
              </a:extLst>
            </p:cNvPr>
            <p:cNvSpPr/>
            <p:nvPr/>
          </p:nvSpPr>
          <p:spPr bwMode="auto">
            <a:xfrm>
              <a:off x="7979783" y="3606925"/>
              <a:ext cx="327619" cy="327010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ṡḷîḋê">
              <a:extLst>
                <a:ext uri="{FF2B5EF4-FFF2-40B4-BE49-F238E27FC236}">
                  <a16:creationId xmlns:a16="http://schemas.microsoft.com/office/drawing/2014/main" id="{3A68A2E3-FBF2-458E-A588-7E829A0005F2}"/>
                </a:ext>
              </a:extLst>
            </p:cNvPr>
            <p:cNvSpPr/>
            <p:nvPr/>
          </p:nvSpPr>
          <p:spPr bwMode="auto">
            <a:xfrm>
              <a:off x="4753807" y="2396063"/>
              <a:ext cx="381053" cy="380653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şļiḑê">
              <a:extLst>
                <a:ext uri="{FF2B5EF4-FFF2-40B4-BE49-F238E27FC236}">
                  <a16:creationId xmlns:a16="http://schemas.microsoft.com/office/drawing/2014/main" id="{4C8C095A-A3C4-49DE-BAE8-164616A98614}"/>
                </a:ext>
              </a:extLst>
            </p:cNvPr>
            <p:cNvSpPr/>
            <p:nvPr/>
          </p:nvSpPr>
          <p:spPr bwMode="auto">
            <a:xfrm>
              <a:off x="5701691" y="3055702"/>
              <a:ext cx="714558" cy="714558"/>
            </a:xfrm>
            <a:custGeom>
              <a:avLst/>
              <a:gdLst>
                <a:gd name="connsiteX0" fmla="*/ 56258 w 331788"/>
                <a:gd name="connsiteY0" fmla="*/ 234950 h 331788"/>
                <a:gd name="connsiteX1" fmla="*/ 56258 w 331788"/>
                <a:gd name="connsiteY1" fmla="*/ 236252 h 331788"/>
                <a:gd name="connsiteX2" fmla="*/ 52388 w 331788"/>
                <a:gd name="connsiteY2" fmla="*/ 247968 h 331788"/>
                <a:gd name="connsiteX3" fmla="*/ 165895 w 331788"/>
                <a:gd name="connsiteY3" fmla="*/ 300038 h 331788"/>
                <a:gd name="connsiteX4" fmla="*/ 279401 w 331788"/>
                <a:gd name="connsiteY4" fmla="*/ 247968 h 331788"/>
                <a:gd name="connsiteX5" fmla="*/ 275531 w 331788"/>
                <a:gd name="connsiteY5" fmla="*/ 234950 h 331788"/>
                <a:gd name="connsiteX6" fmla="*/ 165895 w 331788"/>
                <a:gd name="connsiteY6" fmla="*/ 268796 h 331788"/>
                <a:gd name="connsiteX7" fmla="*/ 56258 w 331788"/>
                <a:gd name="connsiteY7" fmla="*/ 234950 h 331788"/>
                <a:gd name="connsiteX8" fmla="*/ 54964 w 331788"/>
                <a:gd name="connsiteY8" fmla="*/ 176212 h 331788"/>
                <a:gd name="connsiteX9" fmla="*/ 52388 w 331788"/>
                <a:gd name="connsiteY9" fmla="*/ 186531 h 331788"/>
                <a:gd name="connsiteX10" fmla="*/ 165711 w 331788"/>
                <a:gd name="connsiteY10" fmla="*/ 238125 h 331788"/>
                <a:gd name="connsiteX11" fmla="*/ 236538 w 331788"/>
                <a:gd name="connsiteY11" fmla="*/ 226516 h 331788"/>
                <a:gd name="connsiteX12" fmla="*/ 206919 w 331788"/>
                <a:gd name="connsiteY12" fmla="*/ 227806 h 331788"/>
                <a:gd name="connsiteX13" fmla="*/ 88445 w 331788"/>
                <a:gd name="connsiteY13" fmla="*/ 183951 h 331788"/>
                <a:gd name="connsiteX14" fmla="*/ 54964 w 331788"/>
                <a:gd name="connsiteY14" fmla="*/ 176212 h 331788"/>
                <a:gd name="connsiteX15" fmla="*/ 280538 w 331788"/>
                <a:gd name="connsiteY15" fmla="*/ 106362 h 331788"/>
                <a:gd name="connsiteX16" fmla="*/ 248169 w 331788"/>
                <a:gd name="connsiteY16" fmla="*/ 129630 h 331788"/>
                <a:gd name="connsiteX17" fmla="*/ 138113 w 331788"/>
                <a:gd name="connsiteY17" fmla="*/ 185216 h 331788"/>
                <a:gd name="connsiteX18" fmla="*/ 206736 w 331788"/>
                <a:gd name="connsiteY18" fmla="*/ 196850 h 331788"/>
                <a:gd name="connsiteX19" fmla="*/ 320676 w 331788"/>
                <a:gd name="connsiteY19" fmla="*/ 145143 h 331788"/>
                <a:gd name="connsiteX20" fmla="*/ 280538 w 331788"/>
                <a:gd name="connsiteY20" fmla="*/ 106362 h 331788"/>
                <a:gd name="connsiteX21" fmla="*/ 42019 w 331788"/>
                <a:gd name="connsiteY21" fmla="*/ 68262 h 331788"/>
                <a:gd name="connsiteX22" fmla="*/ 11113 w 331788"/>
                <a:gd name="connsiteY22" fmla="*/ 103448 h 331788"/>
                <a:gd name="connsiteX23" fmla="*/ 124436 w 331788"/>
                <a:gd name="connsiteY23" fmla="*/ 155575 h 331788"/>
                <a:gd name="connsiteX24" fmla="*/ 195263 w 331788"/>
                <a:gd name="connsiteY24" fmla="*/ 143847 h 331788"/>
                <a:gd name="connsiteX25" fmla="*/ 165644 w 331788"/>
                <a:gd name="connsiteY25" fmla="*/ 145150 h 331788"/>
                <a:gd name="connsiteX26" fmla="*/ 42019 w 331788"/>
                <a:gd name="connsiteY26" fmla="*/ 82597 h 331788"/>
                <a:gd name="connsiteX27" fmla="*/ 42019 w 331788"/>
                <a:gd name="connsiteY27" fmla="*/ 68262 h 331788"/>
                <a:gd name="connsiteX28" fmla="*/ 155468 w 331788"/>
                <a:gd name="connsiteY28" fmla="*/ 20637 h 331788"/>
                <a:gd name="connsiteX29" fmla="*/ 174732 w 331788"/>
                <a:gd name="connsiteY29" fmla="*/ 20637 h 331788"/>
                <a:gd name="connsiteX30" fmla="*/ 174732 w 331788"/>
                <a:gd name="connsiteY30" fmla="*/ 28404 h 331788"/>
                <a:gd name="connsiteX31" fmla="*/ 217113 w 331788"/>
                <a:gd name="connsiteY31" fmla="*/ 43937 h 331788"/>
                <a:gd name="connsiteX32" fmla="*/ 190143 w 331788"/>
                <a:gd name="connsiteY32" fmla="*/ 47820 h 331788"/>
                <a:gd name="connsiteX33" fmla="*/ 167026 w 331788"/>
                <a:gd name="connsiteY33" fmla="*/ 38759 h 331788"/>
                <a:gd name="connsiteX34" fmla="*/ 152899 w 331788"/>
                <a:gd name="connsiteY34" fmla="*/ 40054 h 331788"/>
                <a:gd name="connsiteX35" fmla="*/ 147762 w 331788"/>
                <a:gd name="connsiteY35" fmla="*/ 45231 h 331788"/>
                <a:gd name="connsiteX36" fmla="*/ 152899 w 331788"/>
                <a:gd name="connsiteY36" fmla="*/ 50409 h 331788"/>
                <a:gd name="connsiteX37" fmla="*/ 173448 w 331788"/>
                <a:gd name="connsiteY37" fmla="*/ 54292 h 331788"/>
                <a:gd name="connsiteX38" fmla="*/ 200417 w 331788"/>
                <a:gd name="connsiteY38" fmla="*/ 59470 h 331788"/>
                <a:gd name="connsiteX39" fmla="*/ 217113 w 331788"/>
                <a:gd name="connsiteY39" fmla="*/ 65942 h 331788"/>
                <a:gd name="connsiteX40" fmla="*/ 222250 w 331788"/>
                <a:gd name="connsiteY40" fmla="*/ 75003 h 331788"/>
                <a:gd name="connsiteX41" fmla="*/ 210692 w 331788"/>
                <a:gd name="connsiteY41" fmla="*/ 89242 h 331788"/>
                <a:gd name="connsiteX42" fmla="*/ 174732 w 331788"/>
                <a:gd name="connsiteY42" fmla="*/ 95714 h 331788"/>
                <a:gd name="connsiteX43" fmla="*/ 174732 w 331788"/>
                <a:gd name="connsiteY43" fmla="*/ 104775 h 331788"/>
                <a:gd name="connsiteX44" fmla="*/ 155468 w 331788"/>
                <a:gd name="connsiteY44" fmla="*/ 104775 h 331788"/>
                <a:gd name="connsiteX45" fmla="*/ 155468 w 331788"/>
                <a:gd name="connsiteY45" fmla="*/ 95714 h 331788"/>
                <a:gd name="connsiteX46" fmla="*/ 107950 w 331788"/>
                <a:gd name="connsiteY46" fmla="*/ 77592 h 331788"/>
                <a:gd name="connsiteX47" fmla="*/ 138772 w 331788"/>
                <a:gd name="connsiteY47" fmla="*/ 73709 h 331788"/>
                <a:gd name="connsiteX48" fmla="*/ 165742 w 331788"/>
                <a:gd name="connsiteY48" fmla="*/ 85359 h 331788"/>
                <a:gd name="connsiteX49" fmla="*/ 182438 w 331788"/>
                <a:gd name="connsiteY49" fmla="*/ 82770 h 331788"/>
                <a:gd name="connsiteX50" fmla="*/ 187575 w 331788"/>
                <a:gd name="connsiteY50" fmla="*/ 77592 h 331788"/>
                <a:gd name="connsiteX51" fmla="*/ 182438 w 331788"/>
                <a:gd name="connsiteY51" fmla="*/ 72414 h 331788"/>
                <a:gd name="connsiteX52" fmla="*/ 159321 w 331788"/>
                <a:gd name="connsiteY52" fmla="*/ 67237 h 331788"/>
                <a:gd name="connsiteX53" fmla="*/ 134920 w 331788"/>
                <a:gd name="connsiteY53" fmla="*/ 63353 h 331788"/>
                <a:gd name="connsiteX54" fmla="*/ 119508 w 331788"/>
                <a:gd name="connsiteY54" fmla="*/ 56881 h 331788"/>
                <a:gd name="connsiteX55" fmla="*/ 114371 w 331788"/>
                <a:gd name="connsiteY55" fmla="*/ 47820 h 331788"/>
                <a:gd name="connsiteX56" fmla="*/ 124646 w 331788"/>
                <a:gd name="connsiteY56" fmla="*/ 34876 h 331788"/>
                <a:gd name="connsiteX57" fmla="*/ 155468 w 331788"/>
                <a:gd name="connsiteY57" fmla="*/ 28404 h 331788"/>
                <a:gd name="connsiteX58" fmla="*/ 155468 w 331788"/>
                <a:gd name="connsiteY58" fmla="*/ 20637 h 331788"/>
                <a:gd name="connsiteX59" fmla="*/ 165895 w 331788"/>
                <a:gd name="connsiteY59" fmla="*/ 9525 h 331788"/>
                <a:gd name="connsiteX60" fmla="*/ 52388 w 331788"/>
                <a:gd name="connsiteY60" fmla="*/ 61913 h 331788"/>
                <a:gd name="connsiteX61" fmla="*/ 165895 w 331788"/>
                <a:gd name="connsiteY61" fmla="*/ 114301 h 331788"/>
                <a:gd name="connsiteX62" fmla="*/ 279402 w 331788"/>
                <a:gd name="connsiteY62" fmla="*/ 61913 h 331788"/>
                <a:gd name="connsiteX63" fmla="*/ 165895 w 331788"/>
                <a:gd name="connsiteY63" fmla="*/ 9525 h 331788"/>
                <a:gd name="connsiteX64" fmla="*/ 165894 w 331788"/>
                <a:gd name="connsiteY64" fmla="*/ 0 h 331788"/>
                <a:gd name="connsiteX65" fmla="*/ 290315 w 331788"/>
                <a:gd name="connsiteY65" fmla="*/ 62210 h 331788"/>
                <a:gd name="connsiteX66" fmla="*/ 290315 w 331788"/>
                <a:gd name="connsiteY66" fmla="*/ 82947 h 331788"/>
                <a:gd name="connsiteX67" fmla="*/ 286426 w 331788"/>
                <a:gd name="connsiteY67" fmla="*/ 97204 h 331788"/>
                <a:gd name="connsiteX68" fmla="*/ 331788 w 331788"/>
                <a:gd name="connsiteY68" fmla="*/ 145157 h 331788"/>
                <a:gd name="connsiteX69" fmla="*/ 331788 w 331788"/>
                <a:gd name="connsiteY69" fmla="*/ 165894 h 331788"/>
                <a:gd name="connsiteX70" fmla="*/ 290315 w 331788"/>
                <a:gd name="connsiteY70" fmla="*/ 212552 h 331788"/>
                <a:gd name="connsiteX71" fmla="*/ 282538 w 331788"/>
                <a:gd name="connsiteY71" fmla="*/ 228104 h 331788"/>
                <a:gd name="connsiteX72" fmla="*/ 290315 w 331788"/>
                <a:gd name="connsiteY72" fmla="*/ 248841 h 331788"/>
                <a:gd name="connsiteX73" fmla="*/ 290315 w 331788"/>
                <a:gd name="connsiteY73" fmla="*/ 269578 h 331788"/>
                <a:gd name="connsiteX74" fmla="*/ 165894 w 331788"/>
                <a:gd name="connsiteY74" fmla="*/ 331788 h 331788"/>
                <a:gd name="connsiteX75" fmla="*/ 41474 w 331788"/>
                <a:gd name="connsiteY75" fmla="*/ 269578 h 331788"/>
                <a:gd name="connsiteX76" fmla="*/ 41474 w 331788"/>
                <a:gd name="connsiteY76" fmla="*/ 248841 h 331788"/>
                <a:gd name="connsiteX77" fmla="*/ 49250 w 331788"/>
                <a:gd name="connsiteY77" fmla="*/ 228104 h 331788"/>
                <a:gd name="connsiteX78" fmla="*/ 41474 w 331788"/>
                <a:gd name="connsiteY78" fmla="*/ 207368 h 331788"/>
                <a:gd name="connsiteX79" fmla="*/ 41474 w 331788"/>
                <a:gd name="connsiteY79" fmla="*/ 186631 h 331788"/>
                <a:gd name="connsiteX80" fmla="*/ 45362 w 331788"/>
                <a:gd name="connsiteY80" fmla="*/ 172374 h 331788"/>
                <a:gd name="connsiteX81" fmla="*/ 0 w 331788"/>
                <a:gd name="connsiteY81" fmla="*/ 124421 h 331788"/>
                <a:gd name="connsiteX82" fmla="*/ 0 w 331788"/>
                <a:gd name="connsiteY82" fmla="*/ 103684 h 331788"/>
                <a:gd name="connsiteX83" fmla="*/ 41474 w 331788"/>
                <a:gd name="connsiteY83" fmla="*/ 57026 h 331788"/>
                <a:gd name="connsiteX84" fmla="*/ 41474 w 331788"/>
                <a:gd name="connsiteY84" fmla="*/ 62210 h 331788"/>
                <a:gd name="connsiteX85" fmla="*/ 165894 w 331788"/>
                <a:gd name="connsiteY85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331788" h="331788">
                  <a:moveTo>
                    <a:pt x="56258" y="234950"/>
                  </a:moveTo>
                  <a:cubicBezTo>
                    <a:pt x="56258" y="234950"/>
                    <a:pt x="56258" y="234950"/>
                    <a:pt x="56258" y="236252"/>
                  </a:cubicBezTo>
                  <a:cubicBezTo>
                    <a:pt x="53678" y="240157"/>
                    <a:pt x="52388" y="244062"/>
                    <a:pt x="52388" y="247968"/>
                  </a:cubicBezTo>
                  <a:cubicBezTo>
                    <a:pt x="52388" y="272701"/>
                    <a:pt x="98823" y="300038"/>
                    <a:pt x="165895" y="300038"/>
                  </a:cubicBezTo>
                  <a:cubicBezTo>
                    <a:pt x="232967" y="300038"/>
                    <a:pt x="279401" y="272701"/>
                    <a:pt x="279401" y="247968"/>
                  </a:cubicBezTo>
                  <a:cubicBezTo>
                    <a:pt x="279401" y="244062"/>
                    <a:pt x="278111" y="240157"/>
                    <a:pt x="275531" y="234950"/>
                  </a:cubicBezTo>
                  <a:cubicBezTo>
                    <a:pt x="254894" y="255778"/>
                    <a:pt x="213619" y="268796"/>
                    <a:pt x="165895" y="268796"/>
                  </a:cubicBezTo>
                  <a:cubicBezTo>
                    <a:pt x="118170" y="268796"/>
                    <a:pt x="76895" y="255778"/>
                    <a:pt x="56258" y="234950"/>
                  </a:cubicBezTo>
                  <a:close/>
                  <a:moveTo>
                    <a:pt x="54964" y="176212"/>
                  </a:moveTo>
                  <a:cubicBezTo>
                    <a:pt x="53676" y="180082"/>
                    <a:pt x="52388" y="182661"/>
                    <a:pt x="52388" y="186531"/>
                  </a:cubicBezTo>
                  <a:cubicBezTo>
                    <a:pt x="52388" y="211038"/>
                    <a:pt x="98747" y="238125"/>
                    <a:pt x="165711" y="238125"/>
                  </a:cubicBezTo>
                  <a:cubicBezTo>
                    <a:pt x="194042" y="238125"/>
                    <a:pt x="217222" y="232966"/>
                    <a:pt x="236538" y="226516"/>
                  </a:cubicBezTo>
                  <a:cubicBezTo>
                    <a:pt x="227524" y="226516"/>
                    <a:pt x="217222" y="227806"/>
                    <a:pt x="206919" y="227806"/>
                  </a:cubicBezTo>
                  <a:cubicBezTo>
                    <a:pt x="151546" y="227806"/>
                    <a:pt x="103899" y="209748"/>
                    <a:pt x="88445" y="183951"/>
                  </a:cubicBezTo>
                  <a:cubicBezTo>
                    <a:pt x="76855" y="182661"/>
                    <a:pt x="65266" y="178792"/>
                    <a:pt x="54964" y="176212"/>
                  </a:cubicBezTo>
                  <a:close/>
                  <a:moveTo>
                    <a:pt x="280538" y="106362"/>
                  </a:moveTo>
                  <a:cubicBezTo>
                    <a:pt x="272769" y="115411"/>
                    <a:pt x="261116" y="123167"/>
                    <a:pt x="248169" y="129630"/>
                  </a:cubicBezTo>
                  <a:cubicBezTo>
                    <a:pt x="242990" y="159362"/>
                    <a:pt x="196378" y="182631"/>
                    <a:pt x="138113" y="185216"/>
                  </a:cubicBezTo>
                  <a:cubicBezTo>
                    <a:pt x="157535" y="192972"/>
                    <a:pt x="179546" y="196850"/>
                    <a:pt x="206736" y="196850"/>
                  </a:cubicBezTo>
                  <a:cubicBezTo>
                    <a:pt x="274064" y="196850"/>
                    <a:pt x="320676" y="169704"/>
                    <a:pt x="320676" y="145143"/>
                  </a:cubicBezTo>
                  <a:cubicBezTo>
                    <a:pt x="320676" y="130923"/>
                    <a:pt x="305139" y="116704"/>
                    <a:pt x="280538" y="106362"/>
                  </a:cubicBezTo>
                  <a:close/>
                  <a:moveTo>
                    <a:pt x="42019" y="68262"/>
                  </a:moveTo>
                  <a:cubicBezTo>
                    <a:pt x="22703" y="78688"/>
                    <a:pt x="11113" y="91719"/>
                    <a:pt x="11113" y="103448"/>
                  </a:cubicBezTo>
                  <a:cubicBezTo>
                    <a:pt x="11113" y="128208"/>
                    <a:pt x="57472" y="155575"/>
                    <a:pt x="124436" y="155575"/>
                  </a:cubicBezTo>
                  <a:cubicBezTo>
                    <a:pt x="152767" y="155575"/>
                    <a:pt x="175947" y="150362"/>
                    <a:pt x="195263" y="143847"/>
                  </a:cubicBezTo>
                  <a:cubicBezTo>
                    <a:pt x="186249" y="143847"/>
                    <a:pt x="175947" y="145150"/>
                    <a:pt x="165644" y="145150"/>
                  </a:cubicBezTo>
                  <a:cubicBezTo>
                    <a:pt x="97393" y="145150"/>
                    <a:pt x="42019" y="117783"/>
                    <a:pt x="42019" y="82597"/>
                  </a:cubicBezTo>
                  <a:cubicBezTo>
                    <a:pt x="42019" y="82597"/>
                    <a:pt x="42019" y="82597"/>
                    <a:pt x="42019" y="68262"/>
                  </a:cubicBezTo>
                  <a:close/>
                  <a:moveTo>
                    <a:pt x="155468" y="20637"/>
                  </a:moveTo>
                  <a:cubicBezTo>
                    <a:pt x="174732" y="20637"/>
                    <a:pt x="174732" y="20637"/>
                    <a:pt x="174732" y="20637"/>
                  </a:cubicBezTo>
                  <a:cubicBezTo>
                    <a:pt x="174732" y="28404"/>
                    <a:pt x="174732" y="28404"/>
                    <a:pt x="174732" y="28404"/>
                  </a:cubicBezTo>
                  <a:cubicBezTo>
                    <a:pt x="196565" y="29698"/>
                    <a:pt x="210692" y="33581"/>
                    <a:pt x="217113" y="43937"/>
                  </a:cubicBezTo>
                  <a:cubicBezTo>
                    <a:pt x="190143" y="47820"/>
                    <a:pt x="190143" y="47820"/>
                    <a:pt x="190143" y="47820"/>
                  </a:cubicBezTo>
                  <a:cubicBezTo>
                    <a:pt x="185006" y="41348"/>
                    <a:pt x="177301" y="38759"/>
                    <a:pt x="167026" y="38759"/>
                  </a:cubicBezTo>
                  <a:cubicBezTo>
                    <a:pt x="160605" y="38759"/>
                    <a:pt x="156752" y="38759"/>
                    <a:pt x="152899" y="40054"/>
                  </a:cubicBezTo>
                  <a:cubicBezTo>
                    <a:pt x="150331" y="41348"/>
                    <a:pt x="147762" y="43937"/>
                    <a:pt x="147762" y="45231"/>
                  </a:cubicBezTo>
                  <a:cubicBezTo>
                    <a:pt x="147762" y="47820"/>
                    <a:pt x="150331" y="49115"/>
                    <a:pt x="152899" y="50409"/>
                  </a:cubicBezTo>
                  <a:cubicBezTo>
                    <a:pt x="156752" y="51703"/>
                    <a:pt x="163174" y="52998"/>
                    <a:pt x="173448" y="54292"/>
                  </a:cubicBezTo>
                  <a:cubicBezTo>
                    <a:pt x="185006" y="55587"/>
                    <a:pt x="193996" y="58176"/>
                    <a:pt x="200417" y="59470"/>
                  </a:cubicBezTo>
                  <a:cubicBezTo>
                    <a:pt x="206839" y="60764"/>
                    <a:pt x="213260" y="63353"/>
                    <a:pt x="217113" y="65942"/>
                  </a:cubicBezTo>
                  <a:cubicBezTo>
                    <a:pt x="220966" y="68531"/>
                    <a:pt x="222250" y="71120"/>
                    <a:pt x="222250" y="75003"/>
                  </a:cubicBezTo>
                  <a:cubicBezTo>
                    <a:pt x="222250" y="80181"/>
                    <a:pt x="218397" y="85359"/>
                    <a:pt x="210692" y="89242"/>
                  </a:cubicBezTo>
                  <a:cubicBezTo>
                    <a:pt x="201702" y="93125"/>
                    <a:pt x="190143" y="95714"/>
                    <a:pt x="174732" y="95714"/>
                  </a:cubicBezTo>
                  <a:cubicBezTo>
                    <a:pt x="174732" y="104775"/>
                    <a:pt x="174732" y="104775"/>
                    <a:pt x="174732" y="104775"/>
                  </a:cubicBezTo>
                  <a:cubicBezTo>
                    <a:pt x="155468" y="104775"/>
                    <a:pt x="155468" y="104775"/>
                    <a:pt x="155468" y="104775"/>
                  </a:cubicBezTo>
                  <a:cubicBezTo>
                    <a:pt x="155468" y="95714"/>
                    <a:pt x="155468" y="95714"/>
                    <a:pt x="155468" y="95714"/>
                  </a:cubicBezTo>
                  <a:cubicBezTo>
                    <a:pt x="129783" y="94420"/>
                    <a:pt x="114371" y="89242"/>
                    <a:pt x="107950" y="77592"/>
                  </a:cubicBezTo>
                  <a:cubicBezTo>
                    <a:pt x="138772" y="73709"/>
                    <a:pt x="138772" y="73709"/>
                    <a:pt x="138772" y="73709"/>
                  </a:cubicBezTo>
                  <a:cubicBezTo>
                    <a:pt x="141341" y="81475"/>
                    <a:pt x="150331" y="85359"/>
                    <a:pt x="165742" y="85359"/>
                  </a:cubicBezTo>
                  <a:cubicBezTo>
                    <a:pt x="173448" y="85359"/>
                    <a:pt x="178585" y="84064"/>
                    <a:pt x="182438" y="82770"/>
                  </a:cubicBezTo>
                  <a:cubicBezTo>
                    <a:pt x="186290" y="81475"/>
                    <a:pt x="187575" y="78887"/>
                    <a:pt x="187575" y="77592"/>
                  </a:cubicBezTo>
                  <a:cubicBezTo>
                    <a:pt x="187575" y="75003"/>
                    <a:pt x="186290" y="73709"/>
                    <a:pt x="182438" y="72414"/>
                  </a:cubicBezTo>
                  <a:cubicBezTo>
                    <a:pt x="178585" y="71120"/>
                    <a:pt x="170879" y="69825"/>
                    <a:pt x="159321" y="67237"/>
                  </a:cubicBezTo>
                  <a:cubicBezTo>
                    <a:pt x="149047" y="65942"/>
                    <a:pt x="140057" y="64648"/>
                    <a:pt x="134920" y="63353"/>
                  </a:cubicBezTo>
                  <a:cubicBezTo>
                    <a:pt x="128498" y="62059"/>
                    <a:pt x="123361" y="59470"/>
                    <a:pt x="119508" y="56881"/>
                  </a:cubicBezTo>
                  <a:cubicBezTo>
                    <a:pt x="115656" y="54292"/>
                    <a:pt x="114371" y="51703"/>
                    <a:pt x="114371" y="47820"/>
                  </a:cubicBezTo>
                  <a:cubicBezTo>
                    <a:pt x="114371" y="42642"/>
                    <a:pt x="116940" y="38759"/>
                    <a:pt x="124646" y="34876"/>
                  </a:cubicBezTo>
                  <a:cubicBezTo>
                    <a:pt x="131067" y="30993"/>
                    <a:pt x="141341" y="28404"/>
                    <a:pt x="155468" y="28404"/>
                  </a:cubicBezTo>
                  <a:cubicBezTo>
                    <a:pt x="155468" y="20637"/>
                    <a:pt x="155468" y="20637"/>
                    <a:pt x="155468" y="20637"/>
                  </a:cubicBezTo>
                  <a:close/>
                  <a:moveTo>
                    <a:pt x="165895" y="9525"/>
                  </a:moveTo>
                  <a:cubicBezTo>
                    <a:pt x="103207" y="9525"/>
                    <a:pt x="52388" y="32980"/>
                    <a:pt x="52388" y="61913"/>
                  </a:cubicBezTo>
                  <a:cubicBezTo>
                    <a:pt x="52388" y="90846"/>
                    <a:pt x="103207" y="114301"/>
                    <a:pt x="165895" y="114301"/>
                  </a:cubicBezTo>
                  <a:cubicBezTo>
                    <a:pt x="228583" y="114301"/>
                    <a:pt x="279402" y="90846"/>
                    <a:pt x="279402" y="61913"/>
                  </a:cubicBezTo>
                  <a:cubicBezTo>
                    <a:pt x="279402" y="32980"/>
                    <a:pt x="228583" y="9525"/>
                    <a:pt x="165895" y="9525"/>
                  </a:cubicBezTo>
                  <a:close/>
                  <a:moveTo>
                    <a:pt x="165894" y="0"/>
                  </a:moveTo>
                  <a:cubicBezTo>
                    <a:pt x="234584" y="0"/>
                    <a:pt x="290315" y="27217"/>
                    <a:pt x="290315" y="62210"/>
                  </a:cubicBezTo>
                  <a:cubicBezTo>
                    <a:pt x="290315" y="62210"/>
                    <a:pt x="290315" y="62210"/>
                    <a:pt x="290315" y="82947"/>
                  </a:cubicBezTo>
                  <a:cubicBezTo>
                    <a:pt x="290315" y="88131"/>
                    <a:pt x="289018" y="93316"/>
                    <a:pt x="286426" y="97204"/>
                  </a:cubicBezTo>
                  <a:cubicBezTo>
                    <a:pt x="313643" y="108868"/>
                    <a:pt x="331788" y="125717"/>
                    <a:pt x="331788" y="145157"/>
                  </a:cubicBezTo>
                  <a:cubicBezTo>
                    <a:pt x="331788" y="145157"/>
                    <a:pt x="331788" y="145157"/>
                    <a:pt x="331788" y="165894"/>
                  </a:cubicBezTo>
                  <a:cubicBezTo>
                    <a:pt x="331788" y="184039"/>
                    <a:pt x="314939" y="200887"/>
                    <a:pt x="290315" y="212552"/>
                  </a:cubicBezTo>
                  <a:cubicBezTo>
                    <a:pt x="289018" y="217736"/>
                    <a:pt x="286426" y="222920"/>
                    <a:pt x="282538" y="228104"/>
                  </a:cubicBezTo>
                  <a:cubicBezTo>
                    <a:pt x="287722" y="234585"/>
                    <a:pt x="290315" y="241065"/>
                    <a:pt x="290315" y="248841"/>
                  </a:cubicBezTo>
                  <a:cubicBezTo>
                    <a:pt x="290315" y="248841"/>
                    <a:pt x="290315" y="248841"/>
                    <a:pt x="290315" y="269578"/>
                  </a:cubicBezTo>
                  <a:cubicBezTo>
                    <a:pt x="290315" y="303275"/>
                    <a:pt x="234584" y="331788"/>
                    <a:pt x="165894" y="331788"/>
                  </a:cubicBezTo>
                  <a:cubicBezTo>
                    <a:pt x="97204" y="331788"/>
                    <a:pt x="41474" y="303275"/>
                    <a:pt x="41474" y="269578"/>
                  </a:cubicBezTo>
                  <a:cubicBezTo>
                    <a:pt x="41474" y="269578"/>
                    <a:pt x="41474" y="269578"/>
                    <a:pt x="41474" y="248841"/>
                  </a:cubicBezTo>
                  <a:cubicBezTo>
                    <a:pt x="41474" y="241065"/>
                    <a:pt x="44066" y="234585"/>
                    <a:pt x="49250" y="228104"/>
                  </a:cubicBezTo>
                  <a:cubicBezTo>
                    <a:pt x="44066" y="221624"/>
                    <a:pt x="41474" y="215144"/>
                    <a:pt x="41474" y="207368"/>
                  </a:cubicBezTo>
                  <a:cubicBezTo>
                    <a:pt x="41474" y="207368"/>
                    <a:pt x="41474" y="207368"/>
                    <a:pt x="41474" y="186631"/>
                  </a:cubicBezTo>
                  <a:cubicBezTo>
                    <a:pt x="41474" y="181447"/>
                    <a:pt x="42770" y="176263"/>
                    <a:pt x="45362" y="172374"/>
                  </a:cubicBezTo>
                  <a:cubicBezTo>
                    <a:pt x="18145" y="160710"/>
                    <a:pt x="0" y="143861"/>
                    <a:pt x="0" y="124421"/>
                  </a:cubicBezTo>
                  <a:cubicBezTo>
                    <a:pt x="0" y="124421"/>
                    <a:pt x="0" y="124421"/>
                    <a:pt x="0" y="103684"/>
                  </a:cubicBezTo>
                  <a:cubicBezTo>
                    <a:pt x="0" y="85539"/>
                    <a:pt x="16849" y="68691"/>
                    <a:pt x="41474" y="57026"/>
                  </a:cubicBezTo>
                  <a:cubicBezTo>
                    <a:pt x="41474" y="58322"/>
                    <a:pt x="41474" y="60914"/>
                    <a:pt x="41474" y="62210"/>
                  </a:cubicBezTo>
                  <a:cubicBezTo>
                    <a:pt x="41474" y="27217"/>
                    <a:pt x="97204" y="0"/>
                    <a:pt x="165894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íŝľïdê">
              <a:extLst>
                <a:ext uri="{FF2B5EF4-FFF2-40B4-BE49-F238E27FC236}">
                  <a16:creationId xmlns:a16="http://schemas.microsoft.com/office/drawing/2014/main" id="{EBA2FF11-2334-4D1E-B984-360902C77346}"/>
                </a:ext>
              </a:extLst>
            </p:cNvPr>
            <p:cNvSpPr txBox="1"/>
            <p:nvPr/>
          </p:nvSpPr>
          <p:spPr>
            <a:xfrm>
              <a:off x="4871574" y="3753079"/>
              <a:ext cx="2423819" cy="4806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1440" tIns="45720" rIns="91440" bIns="45720" anchor="ctr" anchorCtr="0">
              <a:normAutofit/>
            </a:bodyPr>
            <a:lstStyle/>
            <a:p>
              <a:pPr algn="ctr">
                <a:buSzPct val="25000"/>
              </a:pPr>
              <a:r>
                <a:rPr lang="de-DE" sz="2000" b="1" dirty="0">
                  <a:solidFill>
                    <a:schemeClr val="accent1"/>
                  </a:solidFill>
                </a:rPr>
                <a:t>Text here</a:t>
              </a:r>
            </a:p>
          </p:txBody>
        </p:sp>
        <p:sp>
          <p:nvSpPr>
            <p:cNvPr id="18" name="îṣlíḓé">
              <a:extLst>
                <a:ext uri="{FF2B5EF4-FFF2-40B4-BE49-F238E27FC236}">
                  <a16:creationId xmlns:a16="http://schemas.microsoft.com/office/drawing/2014/main" id="{E83CD9B4-57FA-409E-90DB-C9FB90C83656}"/>
                </a:ext>
              </a:extLst>
            </p:cNvPr>
            <p:cNvSpPr txBox="1"/>
            <p:nvPr/>
          </p:nvSpPr>
          <p:spPr>
            <a:xfrm>
              <a:off x="673100" y="4118056"/>
              <a:ext cx="3220718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1440" tIns="45720" rIns="91440" bIns="45720" anchor="ctr" anchorCtr="0">
              <a:normAutofit lnSpcReduction="10000"/>
            </a:bodyPr>
            <a:lstStyle/>
            <a:p>
              <a:pPr>
                <a:buSzPct val="25000"/>
              </a:pPr>
              <a:r>
                <a:rPr lang="de-DE" sz="2000" b="1" dirty="0"/>
                <a:t>Text here</a:t>
              </a:r>
            </a:p>
          </p:txBody>
        </p:sp>
        <p:sp>
          <p:nvSpPr>
            <p:cNvPr id="19" name="iṩľîde">
              <a:extLst>
                <a:ext uri="{FF2B5EF4-FFF2-40B4-BE49-F238E27FC236}">
                  <a16:creationId xmlns:a16="http://schemas.microsoft.com/office/drawing/2014/main" id="{B94405BE-C429-42D9-AE58-83F4DD6A20BE}"/>
                </a:ext>
              </a:extLst>
            </p:cNvPr>
            <p:cNvSpPr txBox="1"/>
            <p:nvPr/>
          </p:nvSpPr>
          <p:spPr>
            <a:xfrm>
              <a:off x="673100" y="4510568"/>
              <a:ext cx="3220718" cy="624918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t" anchorCtr="0">
              <a:noAutofit/>
            </a:bodyPr>
            <a:lstStyle/>
            <a:p>
              <a:pPr>
                <a:lnSpc>
                  <a:spcPct val="150000"/>
                </a:lnSpc>
                <a:buSzPct val="25000"/>
              </a:pPr>
              <a:r>
                <a:rPr lang="en-US" sz="1200" dirty="0"/>
                <a:t>Copy paste fonts. Choose the only option to retain text.…</a:t>
              </a:r>
              <a:r>
                <a:rPr lang="de-DE" sz="1200" dirty="0"/>
                <a:t>..</a:t>
              </a:r>
            </a:p>
          </p:txBody>
        </p:sp>
        <p:sp>
          <p:nvSpPr>
            <p:cNvPr id="20" name="ïṥļiďè">
              <a:extLst>
                <a:ext uri="{FF2B5EF4-FFF2-40B4-BE49-F238E27FC236}">
                  <a16:creationId xmlns:a16="http://schemas.microsoft.com/office/drawing/2014/main" id="{86631514-E1C2-4752-8C80-A3D56854654C}"/>
                </a:ext>
              </a:extLst>
            </p:cNvPr>
            <p:cNvSpPr txBox="1"/>
            <p:nvPr/>
          </p:nvSpPr>
          <p:spPr>
            <a:xfrm>
              <a:off x="8300652" y="4118056"/>
              <a:ext cx="3220718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1440" tIns="45720" rIns="91440" bIns="45720" anchor="ctr" anchorCtr="0">
              <a:normAutofit lnSpcReduction="10000"/>
            </a:bodyPr>
            <a:lstStyle/>
            <a:p>
              <a:pPr algn="r">
                <a:buSzPct val="25000"/>
              </a:pPr>
              <a:r>
                <a:rPr lang="de-DE" sz="2000" b="1" dirty="0"/>
                <a:t>Text here</a:t>
              </a:r>
            </a:p>
          </p:txBody>
        </p:sp>
        <p:sp>
          <p:nvSpPr>
            <p:cNvPr id="21" name="iŝļiḑê">
              <a:extLst>
                <a:ext uri="{FF2B5EF4-FFF2-40B4-BE49-F238E27FC236}">
                  <a16:creationId xmlns:a16="http://schemas.microsoft.com/office/drawing/2014/main" id="{6E632F37-D1EE-4A8D-8375-54A98ECB0182}"/>
                </a:ext>
              </a:extLst>
            </p:cNvPr>
            <p:cNvSpPr txBox="1"/>
            <p:nvPr/>
          </p:nvSpPr>
          <p:spPr>
            <a:xfrm>
              <a:off x="8300652" y="4510568"/>
              <a:ext cx="3220718" cy="624918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t" anchorCtr="0">
              <a:noAutofit/>
            </a:bodyPr>
            <a:lstStyle/>
            <a:p>
              <a:pPr algn="r">
                <a:lnSpc>
                  <a:spcPct val="150000"/>
                </a:lnSpc>
                <a:buSzPct val="25000"/>
              </a:pPr>
              <a:r>
                <a:rPr lang="en-US" sz="1200" dirty="0"/>
                <a:t>Copy paste fonts. Choose the only option to retain text.…</a:t>
              </a:r>
              <a:r>
                <a:rPr lang="de-DE" sz="1200" dirty="0"/>
                <a:t>..</a:t>
              </a:r>
            </a:p>
          </p:txBody>
        </p:sp>
        <p:sp>
          <p:nvSpPr>
            <p:cNvPr id="22" name="i$ḷiḋè">
              <a:extLst>
                <a:ext uri="{FF2B5EF4-FFF2-40B4-BE49-F238E27FC236}">
                  <a16:creationId xmlns:a16="http://schemas.microsoft.com/office/drawing/2014/main" id="{65B63831-F54F-4BD0-996F-EE01071FA08E}"/>
                </a:ext>
              </a:extLst>
            </p:cNvPr>
            <p:cNvSpPr txBox="1"/>
            <p:nvPr/>
          </p:nvSpPr>
          <p:spPr>
            <a:xfrm>
              <a:off x="1243327" y="1882526"/>
              <a:ext cx="3220718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1440" tIns="45720" rIns="91440" bIns="45720" anchor="ctr" anchorCtr="0">
              <a:normAutofit lnSpcReduction="10000"/>
            </a:bodyPr>
            <a:lstStyle/>
            <a:p>
              <a:pPr>
                <a:buSzPct val="25000"/>
              </a:pPr>
              <a:r>
                <a:rPr lang="de-DE" sz="2000" b="1" dirty="0"/>
                <a:t>Text here</a:t>
              </a:r>
            </a:p>
          </p:txBody>
        </p:sp>
        <p:sp>
          <p:nvSpPr>
            <p:cNvPr id="23" name="ïṩľïḑé">
              <a:extLst>
                <a:ext uri="{FF2B5EF4-FFF2-40B4-BE49-F238E27FC236}">
                  <a16:creationId xmlns:a16="http://schemas.microsoft.com/office/drawing/2014/main" id="{9D8954FB-3965-4309-865B-8460E5AFDA7A}"/>
                </a:ext>
              </a:extLst>
            </p:cNvPr>
            <p:cNvSpPr txBox="1"/>
            <p:nvPr/>
          </p:nvSpPr>
          <p:spPr>
            <a:xfrm>
              <a:off x="1243327" y="2275038"/>
              <a:ext cx="3220718" cy="624918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t" anchorCtr="0">
              <a:noAutofit/>
            </a:bodyPr>
            <a:lstStyle/>
            <a:p>
              <a:pPr>
                <a:lnSpc>
                  <a:spcPct val="150000"/>
                </a:lnSpc>
                <a:buSzPct val="25000"/>
              </a:pPr>
              <a:r>
                <a:rPr lang="en-US" sz="1200" dirty="0"/>
                <a:t>Copy paste fonts. Choose the only option to retain text.…</a:t>
              </a:r>
              <a:r>
                <a:rPr lang="de-DE" sz="1200" dirty="0"/>
                <a:t>..</a:t>
              </a:r>
            </a:p>
          </p:txBody>
        </p:sp>
        <p:sp>
          <p:nvSpPr>
            <p:cNvPr id="24" name="íṡļíḑé">
              <a:extLst>
                <a:ext uri="{FF2B5EF4-FFF2-40B4-BE49-F238E27FC236}">
                  <a16:creationId xmlns:a16="http://schemas.microsoft.com/office/drawing/2014/main" id="{0173B2DC-EF78-4C71-A448-8EC0D09D3023}"/>
                </a:ext>
              </a:extLst>
            </p:cNvPr>
            <p:cNvSpPr txBox="1"/>
            <p:nvPr/>
          </p:nvSpPr>
          <p:spPr>
            <a:xfrm>
              <a:off x="7727957" y="1882526"/>
              <a:ext cx="3220718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1440" tIns="45720" rIns="91440" bIns="45720" anchor="ctr" anchorCtr="0">
              <a:normAutofit lnSpcReduction="10000"/>
            </a:bodyPr>
            <a:lstStyle/>
            <a:p>
              <a:pPr algn="r">
                <a:buSzPct val="25000"/>
              </a:pPr>
              <a:r>
                <a:rPr lang="de-DE" sz="2000" b="1" dirty="0"/>
                <a:t>Text here</a:t>
              </a:r>
            </a:p>
          </p:txBody>
        </p:sp>
        <p:sp>
          <p:nvSpPr>
            <p:cNvPr id="25" name="íṧḻíḋe">
              <a:extLst>
                <a:ext uri="{FF2B5EF4-FFF2-40B4-BE49-F238E27FC236}">
                  <a16:creationId xmlns:a16="http://schemas.microsoft.com/office/drawing/2014/main" id="{9ADEB0D4-852C-4CC6-AF2B-0C4D38111383}"/>
                </a:ext>
              </a:extLst>
            </p:cNvPr>
            <p:cNvSpPr txBox="1"/>
            <p:nvPr/>
          </p:nvSpPr>
          <p:spPr>
            <a:xfrm>
              <a:off x="7727957" y="2275038"/>
              <a:ext cx="3220718" cy="624918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t" anchorCtr="0">
              <a:noAutofit/>
            </a:bodyPr>
            <a:lstStyle/>
            <a:p>
              <a:pPr algn="r">
                <a:lnSpc>
                  <a:spcPct val="150000"/>
                </a:lnSpc>
                <a:buSzPct val="25000"/>
              </a:pPr>
              <a:r>
                <a:rPr lang="en-US" sz="1200" dirty="0"/>
                <a:t>Copy paste fonts. Choose the only option to retain text.…</a:t>
              </a:r>
              <a:r>
                <a:rPr lang="de-DE" sz="1200" dirty="0"/>
                <a:t>..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79789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Section Header Here</a:t>
            </a:r>
            <a:endParaRPr lang="zh-CN" altLang="en-US" b="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Supporting text here.</a:t>
            </a:r>
          </a:p>
          <a:p>
            <a:pPr lvl="0">
              <a:lnSpc>
                <a:spcPct val="100000"/>
              </a:lnSpc>
            </a:pPr>
            <a:r>
              <a:rPr lang="en-US" altLang="zh-CN" dirty="0"/>
              <a:t>When you copy &amp; paste, choose "keep text only" option.</a:t>
            </a:r>
            <a:endParaRPr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6FF9D53-B1D2-4FA3-B6B6-9DDD86B7EE70}"/>
              </a:ext>
            </a:extLst>
          </p:cNvPr>
          <p:cNvGrpSpPr/>
          <p:nvPr/>
        </p:nvGrpSpPr>
        <p:grpSpPr>
          <a:xfrm>
            <a:off x="6166299" y="1270000"/>
            <a:ext cx="5239711" cy="930729"/>
            <a:chOff x="5992128" y="1028700"/>
            <a:chExt cx="5239711" cy="930729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074743E-F178-400E-BC22-E1E1A2B8684B}"/>
                </a:ext>
              </a:extLst>
            </p:cNvPr>
            <p:cNvGrpSpPr/>
            <p:nvPr/>
          </p:nvGrpSpPr>
          <p:grpSpPr>
            <a:xfrm>
              <a:off x="5992128" y="1143000"/>
              <a:ext cx="2438476" cy="788576"/>
              <a:chOff x="8388453" y="1130300"/>
              <a:chExt cx="2928835" cy="947152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F31996D-D111-4F78-AEE0-FF2D54C270C3}"/>
                  </a:ext>
                </a:extLst>
              </p:cNvPr>
              <p:cNvSpPr txBox="1"/>
              <p:nvPr/>
            </p:nvSpPr>
            <p:spPr>
              <a:xfrm>
                <a:off x="8388453" y="1677736"/>
                <a:ext cx="2928835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SUMMARY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D0235A0F-9718-4D51-9075-0A562E7064EB}"/>
                  </a:ext>
                </a:extLst>
              </p:cNvPr>
              <p:cNvSpPr txBox="1"/>
              <p:nvPr/>
            </p:nvSpPr>
            <p:spPr>
              <a:xfrm>
                <a:off x="8818188" y="1130300"/>
                <a:ext cx="2499100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ANNUAL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D2993E9-DBB1-4FAF-A5EA-625289FD1609}"/>
                </a:ext>
              </a:extLst>
            </p:cNvPr>
            <p:cNvSpPr txBox="1"/>
            <p:nvPr/>
          </p:nvSpPr>
          <p:spPr>
            <a:xfrm>
              <a:off x="8593968" y="1028700"/>
              <a:ext cx="2637871" cy="930729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pPr algn="r"/>
              <a:r>
                <a:rPr lang="en-US" altLang="zh-CN" b="1" kern="600" dirty="0">
                  <a:solidFill>
                    <a:srgbClr val="015978"/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rPr>
                <a:t>2018</a:t>
              </a:r>
              <a:endParaRPr lang="zh-CN" altLang="en-US" b="1" kern="600" dirty="0">
                <a:solidFill>
                  <a:srgbClr val="015978"/>
                </a:solidFill>
                <a:latin typeface="等线 Light" panose="020F0302020204030204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1128882" y="217287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5859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E6F7C4-2886-45B7-8636-B741EF24F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CF2737A-343B-4746-BAB9-917D7C37A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F157C2-2757-4430-A87D-CAC4BFDB9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25</a:t>
            </a:fld>
            <a:endParaRPr lang="zh-CN" altLang="en-US"/>
          </a:p>
        </p:txBody>
      </p:sp>
      <p:grpSp>
        <p:nvGrpSpPr>
          <p:cNvPr id="5" name="e2f40a33-a362-41ef-a712-09ac6563e95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48A69C1F-F8AE-4C0E-BD65-D196F7D60F1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87279" y="1143496"/>
            <a:ext cx="10914172" cy="5003304"/>
            <a:chOff x="687279" y="1143496"/>
            <a:chExt cx="10914172" cy="5003304"/>
          </a:xfrm>
        </p:grpSpPr>
        <p:sp>
          <p:nvSpPr>
            <p:cNvPr id="6" name="i$1iďé">
              <a:extLst>
                <a:ext uri="{FF2B5EF4-FFF2-40B4-BE49-F238E27FC236}">
                  <a16:creationId xmlns:a16="http://schemas.microsoft.com/office/drawing/2014/main" id="{E3F57D87-142C-4528-AF6A-400A53C4CE83}"/>
                </a:ext>
              </a:extLst>
            </p:cNvPr>
            <p:cNvSpPr/>
            <p:nvPr/>
          </p:nvSpPr>
          <p:spPr bwMode="auto">
            <a:xfrm>
              <a:off x="10826750" y="2930525"/>
              <a:ext cx="474663" cy="2312988"/>
            </a:xfrm>
            <a:custGeom>
              <a:avLst/>
              <a:gdLst>
                <a:gd name="T0" fmla="*/ 299 w 299"/>
                <a:gd name="T1" fmla="*/ 1290 h 1457"/>
                <a:gd name="T2" fmla="*/ 299 w 299"/>
                <a:gd name="T3" fmla="*/ 88 h 1457"/>
                <a:gd name="T4" fmla="*/ 237 w 299"/>
                <a:gd name="T5" fmla="*/ 122 h 1457"/>
                <a:gd name="T6" fmla="*/ 0 w 299"/>
                <a:gd name="T7" fmla="*/ 0 h 1457"/>
                <a:gd name="T8" fmla="*/ 0 w 299"/>
                <a:gd name="T9" fmla="*/ 1457 h 1457"/>
                <a:gd name="T10" fmla="*/ 299 w 299"/>
                <a:gd name="T11" fmla="*/ 1290 h 1457"/>
                <a:gd name="T12" fmla="*/ 299 w 299"/>
                <a:gd name="T13" fmla="*/ 1290 h 1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9" h="1457">
                  <a:moveTo>
                    <a:pt x="299" y="1290"/>
                  </a:moveTo>
                  <a:lnTo>
                    <a:pt x="299" y="88"/>
                  </a:lnTo>
                  <a:lnTo>
                    <a:pt x="237" y="122"/>
                  </a:lnTo>
                  <a:lnTo>
                    <a:pt x="0" y="0"/>
                  </a:lnTo>
                  <a:lnTo>
                    <a:pt x="0" y="1457"/>
                  </a:lnTo>
                  <a:lnTo>
                    <a:pt x="299" y="1290"/>
                  </a:lnTo>
                  <a:lnTo>
                    <a:pt x="299" y="129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í$ḻîḍê">
              <a:extLst>
                <a:ext uri="{FF2B5EF4-FFF2-40B4-BE49-F238E27FC236}">
                  <a16:creationId xmlns:a16="http://schemas.microsoft.com/office/drawing/2014/main" id="{18D1BF0C-FD8F-44BF-A6A6-8672A4DAB809}"/>
                </a:ext>
              </a:extLst>
            </p:cNvPr>
            <p:cNvSpPr/>
            <p:nvPr/>
          </p:nvSpPr>
          <p:spPr bwMode="auto">
            <a:xfrm>
              <a:off x="10491788" y="1243012"/>
              <a:ext cx="1109663" cy="1881188"/>
            </a:xfrm>
            <a:custGeom>
              <a:avLst/>
              <a:gdLst>
                <a:gd name="T0" fmla="*/ 245 w 699"/>
                <a:gd name="T1" fmla="*/ 0 h 1185"/>
                <a:gd name="T2" fmla="*/ 0 w 699"/>
                <a:gd name="T3" fmla="*/ 135 h 1185"/>
                <a:gd name="T4" fmla="*/ 448 w 699"/>
                <a:gd name="T5" fmla="*/ 1185 h 1185"/>
                <a:gd name="T6" fmla="*/ 699 w 699"/>
                <a:gd name="T7" fmla="*/ 1049 h 1185"/>
                <a:gd name="T8" fmla="*/ 245 w 699"/>
                <a:gd name="T9" fmla="*/ 0 h 1185"/>
                <a:gd name="T10" fmla="*/ 245 w 699"/>
                <a:gd name="T11" fmla="*/ 0 h 1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9" h="1185">
                  <a:moveTo>
                    <a:pt x="245" y="0"/>
                  </a:moveTo>
                  <a:lnTo>
                    <a:pt x="0" y="135"/>
                  </a:lnTo>
                  <a:lnTo>
                    <a:pt x="448" y="1185"/>
                  </a:lnTo>
                  <a:lnTo>
                    <a:pt x="699" y="1049"/>
                  </a:lnTo>
                  <a:lnTo>
                    <a:pt x="245" y="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ïsḷíḋê">
              <a:extLst>
                <a:ext uri="{FF2B5EF4-FFF2-40B4-BE49-F238E27FC236}">
                  <a16:creationId xmlns:a16="http://schemas.microsoft.com/office/drawing/2014/main" id="{510B21B4-4EBE-45C3-9A30-BBD35F5E0C28}"/>
                </a:ext>
              </a:extLst>
            </p:cNvPr>
            <p:cNvSpPr/>
            <p:nvPr/>
          </p:nvSpPr>
          <p:spPr bwMode="auto">
            <a:xfrm>
              <a:off x="9591675" y="1457325"/>
              <a:ext cx="1611313" cy="3786188"/>
            </a:xfrm>
            <a:custGeom>
              <a:avLst/>
              <a:gdLst>
                <a:gd name="T0" fmla="*/ 778 w 1015"/>
                <a:gd name="T1" fmla="*/ 2385 h 2385"/>
                <a:gd name="T2" fmla="*/ 778 w 1015"/>
                <a:gd name="T3" fmla="*/ 928 h 2385"/>
                <a:gd name="T4" fmla="*/ 1015 w 1015"/>
                <a:gd name="T5" fmla="*/ 1050 h 2385"/>
                <a:gd name="T6" fmla="*/ 567 w 1015"/>
                <a:gd name="T7" fmla="*/ 0 h 2385"/>
                <a:gd name="T8" fmla="*/ 0 w 1015"/>
                <a:gd name="T9" fmla="*/ 532 h 2385"/>
                <a:gd name="T10" fmla="*/ 225 w 1015"/>
                <a:gd name="T11" fmla="*/ 645 h 2385"/>
                <a:gd name="T12" fmla="*/ 225 w 1015"/>
                <a:gd name="T13" fmla="*/ 2103 h 2385"/>
                <a:gd name="T14" fmla="*/ 778 w 1015"/>
                <a:gd name="T15" fmla="*/ 2385 h 2385"/>
                <a:gd name="T16" fmla="*/ 778 w 1015"/>
                <a:gd name="T17" fmla="*/ 2385 h 2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5" h="2385">
                  <a:moveTo>
                    <a:pt x="778" y="2385"/>
                  </a:moveTo>
                  <a:lnTo>
                    <a:pt x="778" y="928"/>
                  </a:lnTo>
                  <a:lnTo>
                    <a:pt x="1015" y="1050"/>
                  </a:lnTo>
                  <a:lnTo>
                    <a:pt x="567" y="0"/>
                  </a:lnTo>
                  <a:lnTo>
                    <a:pt x="0" y="532"/>
                  </a:lnTo>
                  <a:lnTo>
                    <a:pt x="225" y="645"/>
                  </a:lnTo>
                  <a:lnTo>
                    <a:pt x="225" y="2103"/>
                  </a:lnTo>
                  <a:lnTo>
                    <a:pt x="778" y="2385"/>
                  </a:lnTo>
                  <a:lnTo>
                    <a:pt x="778" y="23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iş1îdè">
              <a:extLst>
                <a:ext uri="{FF2B5EF4-FFF2-40B4-BE49-F238E27FC236}">
                  <a16:creationId xmlns:a16="http://schemas.microsoft.com/office/drawing/2014/main" id="{A1AB7E8D-65CE-444C-AD11-09F725BBE90A}"/>
                </a:ext>
              </a:extLst>
            </p:cNvPr>
            <p:cNvSpPr/>
            <p:nvPr/>
          </p:nvSpPr>
          <p:spPr>
            <a:xfrm>
              <a:off x="10257685" y="2654200"/>
              <a:ext cx="218970" cy="279328"/>
            </a:xfrm>
            <a:custGeom>
              <a:avLst/>
              <a:gdLst>
                <a:gd name="connsiteX0" fmla="*/ 242760 w 471931"/>
                <a:gd name="connsiteY0" fmla="*/ 229506 h 602015"/>
                <a:gd name="connsiteX1" fmla="*/ 242760 w 471931"/>
                <a:gd name="connsiteY1" fmla="*/ 304267 h 602015"/>
                <a:gd name="connsiteX2" fmla="*/ 276350 w 471931"/>
                <a:gd name="connsiteY2" fmla="*/ 286222 h 602015"/>
                <a:gd name="connsiteX3" fmla="*/ 281517 w 471931"/>
                <a:gd name="connsiteY3" fmla="*/ 266887 h 602015"/>
                <a:gd name="connsiteX4" fmla="*/ 267952 w 471931"/>
                <a:gd name="connsiteY4" fmla="*/ 239818 h 602015"/>
                <a:gd name="connsiteX5" fmla="*/ 242760 w 471931"/>
                <a:gd name="connsiteY5" fmla="*/ 229506 h 602015"/>
                <a:gd name="connsiteX6" fmla="*/ 229196 w 471931"/>
                <a:gd name="connsiteY6" fmla="*/ 132832 h 602015"/>
                <a:gd name="connsiteX7" fmla="*/ 202066 w 471931"/>
                <a:gd name="connsiteY7" fmla="*/ 144433 h 602015"/>
                <a:gd name="connsiteX8" fmla="*/ 194314 w 471931"/>
                <a:gd name="connsiteY8" fmla="*/ 166345 h 602015"/>
                <a:gd name="connsiteX9" fmla="*/ 203358 w 471931"/>
                <a:gd name="connsiteY9" fmla="*/ 188903 h 602015"/>
                <a:gd name="connsiteX10" fmla="*/ 229196 w 471931"/>
                <a:gd name="connsiteY10" fmla="*/ 199859 h 602015"/>
                <a:gd name="connsiteX11" fmla="*/ 229196 w 471931"/>
                <a:gd name="connsiteY11" fmla="*/ 92873 h 602015"/>
                <a:gd name="connsiteX12" fmla="*/ 242760 w 471931"/>
                <a:gd name="connsiteY12" fmla="*/ 92873 h 602015"/>
                <a:gd name="connsiteX13" fmla="*/ 242760 w 471931"/>
                <a:gd name="connsiteY13" fmla="*/ 111563 h 602015"/>
                <a:gd name="connsiteX14" fmla="*/ 286039 w 471931"/>
                <a:gd name="connsiteY14" fmla="*/ 128320 h 602015"/>
                <a:gd name="connsiteX15" fmla="*/ 302187 w 471931"/>
                <a:gd name="connsiteY15" fmla="*/ 166990 h 602015"/>
                <a:gd name="connsiteX16" fmla="*/ 277641 w 471931"/>
                <a:gd name="connsiteY16" fmla="*/ 166990 h 602015"/>
                <a:gd name="connsiteX17" fmla="*/ 271182 w 471931"/>
                <a:gd name="connsiteY17" fmla="*/ 148300 h 602015"/>
                <a:gd name="connsiteX18" fmla="*/ 242760 w 471931"/>
                <a:gd name="connsiteY18" fmla="*/ 133476 h 602015"/>
                <a:gd name="connsiteX19" fmla="*/ 242760 w 471931"/>
                <a:gd name="connsiteY19" fmla="*/ 202437 h 602015"/>
                <a:gd name="connsiteX20" fmla="*/ 287977 w 471931"/>
                <a:gd name="connsiteY20" fmla="*/ 219839 h 602015"/>
                <a:gd name="connsiteX21" fmla="*/ 306709 w 471931"/>
                <a:gd name="connsiteY21" fmla="*/ 259797 h 602015"/>
                <a:gd name="connsiteX22" fmla="*/ 282163 w 471931"/>
                <a:gd name="connsiteY22" fmla="*/ 313935 h 602015"/>
                <a:gd name="connsiteX23" fmla="*/ 242760 w 471931"/>
                <a:gd name="connsiteY23" fmla="*/ 325536 h 602015"/>
                <a:gd name="connsiteX24" fmla="*/ 242760 w 471931"/>
                <a:gd name="connsiteY24" fmla="*/ 353249 h 602015"/>
                <a:gd name="connsiteX25" fmla="*/ 229196 w 471931"/>
                <a:gd name="connsiteY25" fmla="*/ 353249 h 602015"/>
                <a:gd name="connsiteX26" fmla="*/ 229196 w 471931"/>
                <a:gd name="connsiteY26" fmla="*/ 325536 h 602015"/>
                <a:gd name="connsiteX27" fmla="*/ 172352 w 471931"/>
                <a:gd name="connsiteY27" fmla="*/ 295889 h 602015"/>
                <a:gd name="connsiteX28" fmla="*/ 164601 w 471931"/>
                <a:gd name="connsiteY28" fmla="*/ 257219 h 602015"/>
                <a:gd name="connsiteX29" fmla="*/ 189793 w 471931"/>
                <a:gd name="connsiteY29" fmla="*/ 257219 h 602015"/>
                <a:gd name="connsiteX30" fmla="*/ 196252 w 471931"/>
                <a:gd name="connsiteY30" fmla="*/ 285577 h 602015"/>
                <a:gd name="connsiteX31" fmla="*/ 229196 w 471931"/>
                <a:gd name="connsiteY31" fmla="*/ 303623 h 602015"/>
                <a:gd name="connsiteX32" fmla="*/ 229196 w 471931"/>
                <a:gd name="connsiteY32" fmla="*/ 225639 h 602015"/>
                <a:gd name="connsiteX33" fmla="*/ 183333 w 471931"/>
                <a:gd name="connsiteY33" fmla="*/ 206304 h 602015"/>
                <a:gd name="connsiteX34" fmla="*/ 168477 w 471931"/>
                <a:gd name="connsiteY34" fmla="*/ 168279 h 602015"/>
                <a:gd name="connsiteX35" fmla="*/ 184625 w 471931"/>
                <a:gd name="connsiteY35" fmla="*/ 129609 h 602015"/>
                <a:gd name="connsiteX36" fmla="*/ 229196 w 471931"/>
                <a:gd name="connsiteY36" fmla="*/ 111563 h 602015"/>
                <a:gd name="connsiteX37" fmla="*/ 235643 w 471931"/>
                <a:gd name="connsiteY37" fmla="*/ 58655 h 602015"/>
                <a:gd name="connsiteX38" fmla="*/ 71661 w 471931"/>
                <a:gd name="connsiteY38" fmla="*/ 223016 h 602015"/>
                <a:gd name="connsiteX39" fmla="*/ 235643 w 471931"/>
                <a:gd name="connsiteY39" fmla="*/ 386733 h 602015"/>
                <a:gd name="connsiteX40" fmla="*/ 400270 w 471931"/>
                <a:gd name="connsiteY40" fmla="*/ 223016 h 602015"/>
                <a:gd name="connsiteX41" fmla="*/ 235643 w 471931"/>
                <a:gd name="connsiteY41" fmla="*/ 58655 h 602015"/>
                <a:gd name="connsiteX42" fmla="*/ 235643 w 471931"/>
                <a:gd name="connsiteY42" fmla="*/ 0 h 602015"/>
                <a:gd name="connsiteX43" fmla="*/ 471931 w 471931"/>
                <a:gd name="connsiteY43" fmla="*/ 235907 h 602015"/>
                <a:gd name="connsiteX44" fmla="*/ 235643 w 471931"/>
                <a:gd name="connsiteY44" fmla="*/ 602015 h 602015"/>
                <a:gd name="connsiteX45" fmla="*/ 0 w 471931"/>
                <a:gd name="connsiteY45" fmla="*/ 235907 h 602015"/>
                <a:gd name="connsiteX46" fmla="*/ 235643 w 471931"/>
                <a:gd name="connsiteY46" fmla="*/ 0 h 60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71931" h="602015">
                  <a:moveTo>
                    <a:pt x="242760" y="229506"/>
                  </a:moveTo>
                  <a:lnTo>
                    <a:pt x="242760" y="304267"/>
                  </a:lnTo>
                  <a:cubicBezTo>
                    <a:pt x="258909" y="303623"/>
                    <a:pt x="269890" y="297822"/>
                    <a:pt x="276350" y="286222"/>
                  </a:cubicBezTo>
                  <a:cubicBezTo>
                    <a:pt x="279579" y="281066"/>
                    <a:pt x="281517" y="273976"/>
                    <a:pt x="281517" y="266887"/>
                  </a:cubicBezTo>
                  <a:cubicBezTo>
                    <a:pt x="281517" y="254641"/>
                    <a:pt x="276996" y="245618"/>
                    <a:pt x="267952" y="239818"/>
                  </a:cubicBezTo>
                  <a:cubicBezTo>
                    <a:pt x="263431" y="235951"/>
                    <a:pt x="254387" y="232728"/>
                    <a:pt x="242760" y="229506"/>
                  </a:cubicBezTo>
                  <a:close/>
                  <a:moveTo>
                    <a:pt x="229196" y="132832"/>
                  </a:moveTo>
                  <a:cubicBezTo>
                    <a:pt x="216277" y="133476"/>
                    <a:pt x="207879" y="137343"/>
                    <a:pt x="202066" y="144433"/>
                  </a:cubicBezTo>
                  <a:cubicBezTo>
                    <a:pt x="196898" y="151522"/>
                    <a:pt x="194314" y="158612"/>
                    <a:pt x="194314" y="166345"/>
                  </a:cubicBezTo>
                  <a:cubicBezTo>
                    <a:pt x="194314" y="176013"/>
                    <a:pt x="197544" y="183747"/>
                    <a:pt x="203358" y="188903"/>
                  </a:cubicBezTo>
                  <a:cubicBezTo>
                    <a:pt x="209817" y="194059"/>
                    <a:pt x="218214" y="197926"/>
                    <a:pt x="229196" y="199859"/>
                  </a:cubicBezTo>
                  <a:close/>
                  <a:moveTo>
                    <a:pt x="229196" y="92873"/>
                  </a:moveTo>
                  <a:lnTo>
                    <a:pt x="242760" y="92873"/>
                  </a:lnTo>
                  <a:lnTo>
                    <a:pt x="242760" y="111563"/>
                  </a:lnTo>
                  <a:cubicBezTo>
                    <a:pt x="261493" y="112852"/>
                    <a:pt x="276350" y="118008"/>
                    <a:pt x="286039" y="128320"/>
                  </a:cubicBezTo>
                  <a:cubicBezTo>
                    <a:pt x="296374" y="137988"/>
                    <a:pt x="301541" y="150878"/>
                    <a:pt x="302187" y="166990"/>
                  </a:cubicBezTo>
                  <a:lnTo>
                    <a:pt x="277641" y="166990"/>
                  </a:lnTo>
                  <a:cubicBezTo>
                    <a:pt x="276350" y="159900"/>
                    <a:pt x="274412" y="153456"/>
                    <a:pt x="271182" y="148300"/>
                  </a:cubicBezTo>
                  <a:cubicBezTo>
                    <a:pt x="265368" y="138632"/>
                    <a:pt x="255679" y="133476"/>
                    <a:pt x="242760" y="133476"/>
                  </a:cubicBezTo>
                  <a:lnTo>
                    <a:pt x="242760" y="202437"/>
                  </a:lnTo>
                  <a:cubicBezTo>
                    <a:pt x="264723" y="208882"/>
                    <a:pt x="279579" y="214683"/>
                    <a:pt x="287977" y="219839"/>
                  </a:cubicBezTo>
                  <a:cubicBezTo>
                    <a:pt x="300895" y="228861"/>
                    <a:pt x="306709" y="242396"/>
                    <a:pt x="306709" y="259797"/>
                  </a:cubicBezTo>
                  <a:cubicBezTo>
                    <a:pt x="306709" y="284933"/>
                    <a:pt x="298958" y="302978"/>
                    <a:pt x="282163" y="313935"/>
                  </a:cubicBezTo>
                  <a:cubicBezTo>
                    <a:pt x="273120" y="319735"/>
                    <a:pt x="260201" y="323602"/>
                    <a:pt x="242760" y="325536"/>
                  </a:cubicBezTo>
                  <a:lnTo>
                    <a:pt x="242760" y="353249"/>
                  </a:lnTo>
                  <a:lnTo>
                    <a:pt x="229196" y="353249"/>
                  </a:lnTo>
                  <a:lnTo>
                    <a:pt x="229196" y="325536"/>
                  </a:lnTo>
                  <a:cubicBezTo>
                    <a:pt x="201420" y="323602"/>
                    <a:pt x="182687" y="313935"/>
                    <a:pt x="172352" y="295889"/>
                  </a:cubicBezTo>
                  <a:cubicBezTo>
                    <a:pt x="167185" y="286222"/>
                    <a:pt x="164601" y="273332"/>
                    <a:pt x="164601" y="257219"/>
                  </a:cubicBezTo>
                  <a:lnTo>
                    <a:pt x="189793" y="257219"/>
                  </a:lnTo>
                  <a:cubicBezTo>
                    <a:pt x="190439" y="270109"/>
                    <a:pt x="192377" y="279777"/>
                    <a:pt x="196252" y="285577"/>
                  </a:cubicBezTo>
                  <a:cubicBezTo>
                    <a:pt x="202066" y="296533"/>
                    <a:pt x="213047" y="302334"/>
                    <a:pt x="229196" y="303623"/>
                  </a:cubicBezTo>
                  <a:lnTo>
                    <a:pt x="229196" y="225639"/>
                  </a:lnTo>
                  <a:cubicBezTo>
                    <a:pt x="208525" y="221772"/>
                    <a:pt x="193023" y="215327"/>
                    <a:pt x="183333" y="206304"/>
                  </a:cubicBezTo>
                  <a:cubicBezTo>
                    <a:pt x="173644" y="197281"/>
                    <a:pt x="168477" y="184391"/>
                    <a:pt x="168477" y="168279"/>
                  </a:cubicBezTo>
                  <a:cubicBezTo>
                    <a:pt x="168477" y="154100"/>
                    <a:pt x="173644" y="141210"/>
                    <a:pt x="184625" y="129609"/>
                  </a:cubicBezTo>
                  <a:cubicBezTo>
                    <a:pt x="194960" y="118008"/>
                    <a:pt x="209817" y="111563"/>
                    <a:pt x="229196" y="111563"/>
                  </a:cubicBezTo>
                  <a:close/>
                  <a:moveTo>
                    <a:pt x="235643" y="58655"/>
                  </a:moveTo>
                  <a:cubicBezTo>
                    <a:pt x="145259" y="58655"/>
                    <a:pt x="71661" y="132134"/>
                    <a:pt x="71661" y="223016"/>
                  </a:cubicBezTo>
                  <a:cubicBezTo>
                    <a:pt x="71661" y="313254"/>
                    <a:pt x="145259" y="386733"/>
                    <a:pt x="235643" y="386733"/>
                  </a:cubicBezTo>
                  <a:cubicBezTo>
                    <a:pt x="326672" y="386733"/>
                    <a:pt x="400270" y="313254"/>
                    <a:pt x="400270" y="223016"/>
                  </a:cubicBezTo>
                  <a:cubicBezTo>
                    <a:pt x="400270" y="132134"/>
                    <a:pt x="326672" y="58655"/>
                    <a:pt x="235643" y="58655"/>
                  </a:cubicBezTo>
                  <a:close/>
                  <a:moveTo>
                    <a:pt x="235643" y="0"/>
                  </a:moveTo>
                  <a:cubicBezTo>
                    <a:pt x="366053" y="0"/>
                    <a:pt x="471931" y="105707"/>
                    <a:pt x="471931" y="235907"/>
                  </a:cubicBezTo>
                  <a:cubicBezTo>
                    <a:pt x="471931" y="366108"/>
                    <a:pt x="235643" y="602015"/>
                    <a:pt x="235643" y="602015"/>
                  </a:cubicBezTo>
                  <a:cubicBezTo>
                    <a:pt x="235643" y="602015"/>
                    <a:pt x="0" y="366108"/>
                    <a:pt x="0" y="235907"/>
                  </a:cubicBezTo>
                  <a:cubicBezTo>
                    <a:pt x="0" y="105707"/>
                    <a:pt x="105232" y="0"/>
                    <a:pt x="23564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" name="îṩḷíḋè">
              <a:extLst>
                <a:ext uri="{FF2B5EF4-FFF2-40B4-BE49-F238E27FC236}">
                  <a16:creationId xmlns:a16="http://schemas.microsoft.com/office/drawing/2014/main" id="{C742A3A8-F1A1-437D-A64A-A101C152E139}"/>
                </a:ext>
              </a:extLst>
            </p:cNvPr>
            <p:cNvSpPr/>
            <p:nvPr/>
          </p:nvSpPr>
          <p:spPr bwMode="auto">
            <a:xfrm>
              <a:off x="7019925" y="2797175"/>
              <a:ext cx="2887663" cy="655638"/>
            </a:xfrm>
            <a:custGeom>
              <a:avLst/>
              <a:gdLst>
                <a:gd name="T0" fmla="*/ 0 w 1819"/>
                <a:gd name="T1" fmla="*/ 413 h 413"/>
                <a:gd name="T2" fmla="*/ 0 w 1819"/>
                <a:gd name="T3" fmla="*/ 0 h 413"/>
                <a:gd name="T4" fmla="*/ 1819 w 1819"/>
                <a:gd name="T5" fmla="*/ 0 h 413"/>
                <a:gd name="T6" fmla="*/ 1819 w 1819"/>
                <a:gd name="T7" fmla="*/ 229 h 413"/>
                <a:gd name="T8" fmla="*/ 1519 w 1819"/>
                <a:gd name="T9" fmla="*/ 393 h 413"/>
                <a:gd name="T10" fmla="*/ 1519 w 1819"/>
                <a:gd name="T11" fmla="*/ 413 h 413"/>
                <a:gd name="T12" fmla="*/ 0 w 1819"/>
                <a:gd name="T13" fmla="*/ 413 h 413"/>
                <a:gd name="T14" fmla="*/ 0 w 1819"/>
                <a:gd name="T15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19" h="413">
                  <a:moveTo>
                    <a:pt x="0" y="413"/>
                  </a:moveTo>
                  <a:lnTo>
                    <a:pt x="0" y="0"/>
                  </a:lnTo>
                  <a:lnTo>
                    <a:pt x="1819" y="0"/>
                  </a:lnTo>
                  <a:lnTo>
                    <a:pt x="1819" y="229"/>
                  </a:lnTo>
                  <a:lnTo>
                    <a:pt x="1519" y="393"/>
                  </a:lnTo>
                  <a:lnTo>
                    <a:pt x="1519" y="413"/>
                  </a:lnTo>
                  <a:lnTo>
                    <a:pt x="0" y="413"/>
                  </a:lnTo>
                  <a:lnTo>
                    <a:pt x="0" y="413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200" b="1" dirty="0"/>
                <a:t>4</a:t>
              </a:r>
              <a:r>
                <a:rPr lang="en-US" sz="1200" b="1" dirty="0"/>
                <a:t>.Supporting text here. </a:t>
              </a:r>
            </a:p>
          </p:txBody>
        </p:sp>
        <p:sp>
          <p:nvSpPr>
            <p:cNvPr id="11" name="îś1íḑê">
              <a:extLst>
                <a:ext uri="{FF2B5EF4-FFF2-40B4-BE49-F238E27FC236}">
                  <a16:creationId xmlns:a16="http://schemas.microsoft.com/office/drawing/2014/main" id="{32E49072-D1A0-46C3-A371-994753BC8F02}"/>
                </a:ext>
              </a:extLst>
            </p:cNvPr>
            <p:cNvSpPr/>
            <p:nvPr/>
          </p:nvSpPr>
          <p:spPr bwMode="auto">
            <a:xfrm>
              <a:off x="6545263" y="3452812"/>
              <a:ext cx="2887663" cy="647700"/>
            </a:xfrm>
            <a:custGeom>
              <a:avLst/>
              <a:gdLst>
                <a:gd name="T0" fmla="*/ 0 w 1819"/>
                <a:gd name="T1" fmla="*/ 408 h 408"/>
                <a:gd name="T2" fmla="*/ 0 w 1819"/>
                <a:gd name="T3" fmla="*/ 0 h 408"/>
                <a:gd name="T4" fmla="*/ 1818 w 1819"/>
                <a:gd name="T5" fmla="*/ 0 h 408"/>
                <a:gd name="T6" fmla="*/ 1819 w 1819"/>
                <a:gd name="T7" fmla="*/ 225 h 408"/>
                <a:gd name="T8" fmla="*/ 1521 w 1819"/>
                <a:gd name="T9" fmla="*/ 392 h 408"/>
                <a:gd name="T10" fmla="*/ 1521 w 1819"/>
                <a:gd name="T11" fmla="*/ 408 h 408"/>
                <a:gd name="T12" fmla="*/ 0 w 1819"/>
                <a:gd name="T13" fmla="*/ 408 h 408"/>
                <a:gd name="T14" fmla="*/ 0 w 1819"/>
                <a:gd name="T15" fmla="*/ 408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19" h="408">
                  <a:moveTo>
                    <a:pt x="0" y="408"/>
                  </a:moveTo>
                  <a:lnTo>
                    <a:pt x="0" y="0"/>
                  </a:lnTo>
                  <a:lnTo>
                    <a:pt x="1818" y="0"/>
                  </a:lnTo>
                  <a:lnTo>
                    <a:pt x="1819" y="225"/>
                  </a:lnTo>
                  <a:lnTo>
                    <a:pt x="1521" y="392"/>
                  </a:lnTo>
                  <a:lnTo>
                    <a:pt x="1521" y="408"/>
                  </a:lnTo>
                  <a:lnTo>
                    <a:pt x="0" y="408"/>
                  </a:lnTo>
                  <a:lnTo>
                    <a:pt x="0" y="408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200" b="1" dirty="0"/>
                <a:t>3</a:t>
              </a:r>
              <a:r>
                <a:rPr lang="en-US" sz="1200" b="1" dirty="0"/>
                <a:t>.Supporting text here. </a:t>
              </a:r>
            </a:p>
          </p:txBody>
        </p:sp>
        <p:sp>
          <p:nvSpPr>
            <p:cNvPr id="12" name="ïśļiḋè">
              <a:extLst>
                <a:ext uri="{FF2B5EF4-FFF2-40B4-BE49-F238E27FC236}">
                  <a16:creationId xmlns:a16="http://schemas.microsoft.com/office/drawing/2014/main" id="{B8CEBCE1-1E4A-46EC-BA56-838C037D8EFC}"/>
                </a:ext>
              </a:extLst>
            </p:cNvPr>
            <p:cNvSpPr/>
            <p:nvPr/>
          </p:nvSpPr>
          <p:spPr bwMode="auto">
            <a:xfrm>
              <a:off x="6072188" y="4100512"/>
              <a:ext cx="2887663" cy="650875"/>
            </a:xfrm>
            <a:custGeom>
              <a:avLst/>
              <a:gdLst>
                <a:gd name="T0" fmla="*/ 0 w 1819"/>
                <a:gd name="T1" fmla="*/ 410 h 410"/>
                <a:gd name="T2" fmla="*/ 0 w 1819"/>
                <a:gd name="T3" fmla="*/ 0 h 410"/>
                <a:gd name="T4" fmla="*/ 1819 w 1819"/>
                <a:gd name="T5" fmla="*/ 0 h 410"/>
                <a:gd name="T6" fmla="*/ 1819 w 1819"/>
                <a:gd name="T7" fmla="*/ 231 h 410"/>
                <a:gd name="T8" fmla="*/ 1518 w 1819"/>
                <a:gd name="T9" fmla="*/ 394 h 410"/>
                <a:gd name="T10" fmla="*/ 1518 w 1819"/>
                <a:gd name="T11" fmla="*/ 410 h 410"/>
                <a:gd name="T12" fmla="*/ 0 w 1819"/>
                <a:gd name="T13" fmla="*/ 410 h 410"/>
                <a:gd name="T14" fmla="*/ 0 w 1819"/>
                <a:gd name="T15" fmla="*/ 41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19" h="410">
                  <a:moveTo>
                    <a:pt x="0" y="410"/>
                  </a:moveTo>
                  <a:lnTo>
                    <a:pt x="0" y="0"/>
                  </a:lnTo>
                  <a:lnTo>
                    <a:pt x="1819" y="0"/>
                  </a:lnTo>
                  <a:lnTo>
                    <a:pt x="1819" y="231"/>
                  </a:lnTo>
                  <a:lnTo>
                    <a:pt x="1518" y="394"/>
                  </a:lnTo>
                  <a:lnTo>
                    <a:pt x="1518" y="410"/>
                  </a:lnTo>
                  <a:lnTo>
                    <a:pt x="0" y="410"/>
                  </a:lnTo>
                  <a:lnTo>
                    <a:pt x="0" y="41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200" b="1" dirty="0"/>
                <a:t>2</a:t>
              </a:r>
              <a:r>
                <a:rPr lang="en-US" sz="1200" b="1" dirty="0"/>
                <a:t>.Supporting text here. </a:t>
              </a:r>
            </a:p>
          </p:txBody>
        </p:sp>
        <p:sp>
          <p:nvSpPr>
            <p:cNvPr id="13" name="iśḻíḍê">
              <a:extLst>
                <a:ext uri="{FF2B5EF4-FFF2-40B4-BE49-F238E27FC236}">
                  <a16:creationId xmlns:a16="http://schemas.microsoft.com/office/drawing/2014/main" id="{8F59BA9F-56EE-40A2-B9CA-F194F0A5003C}"/>
                </a:ext>
              </a:extLst>
            </p:cNvPr>
            <p:cNvSpPr/>
            <p:nvPr/>
          </p:nvSpPr>
          <p:spPr bwMode="auto">
            <a:xfrm>
              <a:off x="5594350" y="4751387"/>
              <a:ext cx="2887663" cy="833438"/>
            </a:xfrm>
            <a:custGeom>
              <a:avLst/>
              <a:gdLst>
                <a:gd name="T0" fmla="*/ 1819 w 1819"/>
                <a:gd name="T1" fmla="*/ 525 h 525"/>
                <a:gd name="T2" fmla="*/ 0 w 1819"/>
                <a:gd name="T3" fmla="*/ 525 h 525"/>
                <a:gd name="T4" fmla="*/ 0 w 1819"/>
                <a:gd name="T5" fmla="*/ 0 h 525"/>
                <a:gd name="T6" fmla="*/ 1819 w 1819"/>
                <a:gd name="T7" fmla="*/ 0 h 525"/>
                <a:gd name="T8" fmla="*/ 1819 w 1819"/>
                <a:gd name="T9" fmla="*/ 525 h 525"/>
                <a:gd name="T10" fmla="*/ 1819 w 1819"/>
                <a:gd name="T11" fmla="*/ 525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9" h="525">
                  <a:moveTo>
                    <a:pt x="1819" y="525"/>
                  </a:moveTo>
                  <a:lnTo>
                    <a:pt x="0" y="525"/>
                  </a:lnTo>
                  <a:lnTo>
                    <a:pt x="0" y="0"/>
                  </a:lnTo>
                  <a:lnTo>
                    <a:pt x="1819" y="0"/>
                  </a:lnTo>
                  <a:lnTo>
                    <a:pt x="1819" y="525"/>
                  </a:lnTo>
                  <a:lnTo>
                    <a:pt x="1819" y="525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1200" b="1" dirty="0"/>
                <a:t>1.</a:t>
              </a:r>
              <a:r>
                <a:rPr lang="en-US" sz="1200" b="1" dirty="0"/>
                <a:t>Supporting text here. </a:t>
              </a:r>
            </a:p>
          </p:txBody>
        </p:sp>
        <p:sp>
          <p:nvSpPr>
            <p:cNvPr id="14" name="iSḻîďé">
              <a:extLst>
                <a:ext uri="{FF2B5EF4-FFF2-40B4-BE49-F238E27FC236}">
                  <a16:creationId xmlns:a16="http://schemas.microsoft.com/office/drawing/2014/main" id="{1845392A-4BB1-42D6-B6C4-49E4D17A000A}"/>
                </a:ext>
              </a:extLst>
            </p:cNvPr>
            <p:cNvSpPr/>
            <p:nvPr/>
          </p:nvSpPr>
          <p:spPr bwMode="auto">
            <a:xfrm>
              <a:off x="9474200" y="3186112"/>
              <a:ext cx="1352550" cy="708025"/>
            </a:xfrm>
            <a:custGeom>
              <a:avLst/>
              <a:gdLst>
                <a:gd name="T0" fmla="*/ 852 w 852"/>
                <a:gd name="T1" fmla="*/ 281 h 446"/>
                <a:gd name="T2" fmla="*/ 299 w 852"/>
                <a:gd name="T3" fmla="*/ 0 h 446"/>
                <a:gd name="T4" fmla="*/ 0 w 852"/>
                <a:gd name="T5" fmla="*/ 166 h 446"/>
                <a:gd name="T6" fmla="*/ 554 w 852"/>
                <a:gd name="T7" fmla="*/ 446 h 446"/>
                <a:gd name="T8" fmla="*/ 852 w 852"/>
                <a:gd name="T9" fmla="*/ 281 h 446"/>
                <a:gd name="T10" fmla="*/ 852 w 852"/>
                <a:gd name="T11" fmla="*/ 281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2" h="446">
                  <a:moveTo>
                    <a:pt x="852" y="281"/>
                  </a:moveTo>
                  <a:lnTo>
                    <a:pt x="299" y="0"/>
                  </a:lnTo>
                  <a:lnTo>
                    <a:pt x="0" y="166"/>
                  </a:lnTo>
                  <a:lnTo>
                    <a:pt x="554" y="446"/>
                  </a:lnTo>
                  <a:lnTo>
                    <a:pt x="852" y="281"/>
                  </a:lnTo>
                  <a:lnTo>
                    <a:pt x="852" y="2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íṣ1îḍè">
              <a:extLst>
                <a:ext uri="{FF2B5EF4-FFF2-40B4-BE49-F238E27FC236}">
                  <a16:creationId xmlns:a16="http://schemas.microsoft.com/office/drawing/2014/main" id="{48A92038-AA70-42A2-857F-669249E39BBD}"/>
                </a:ext>
              </a:extLst>
            </p:cNvPr>
            <p:cNvSpPr/>
            <p:nvPr/>
          </p:nvSpPr>
          <p:spPr bwMode="auto">
            <a:xfrm>
              <a:off x="9474200" y="3449637"/>
              <a:ext cx="879475" cy="2057400"/>
            </a:xfrm>
            <a:custGeom>
              <a:avLst/>
              <a:gdLst>
                <a:gd name="T0" fmla="*/ 554 w 554"/>
                <a:gd name="T1" fmla="*/ 1296 h 1296"/>
                <a:gd name="T2" fmla="*/ 554 w 554"/>
                <a:gd name="T3" fmla="*/ 280 h 1296"/>
                <a:gd name="T4" fmla="*/ 0 w 554"/>
                <a:gd name="T5" fmla="*/ 0 h 1296"/>
                <a:gd name="T6" fmla="*/ 0 w 554"/>
                <a:gd name="T7" fmla="*/ 1013 h 1296"/>
                <a:gd name="T8" fmla="*/ 554 w 554"/>
                <a:gd name="T9" fmla="*/ 1296 h 1296"/>
                <a:gd name="T10" fmla="*/ 554 w 554"/>
                <a:gd name="T11" fmla="*/ 1296 h 1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4" h="1296">
                  <a:moveTo>
                    <a:pt x="554" y="1296"/>
                  </a:moveTo>
                  <a:lnTo>
                    <a:pt x="554" y="280"/>
                  </a:lnTo>
                  <a:lnTo>
                    <a:pt x="0" y="0"/>
                  </a:lnTo>
                  <a:lnTo>
                    <a:pt x="0" y="1013"/>
                  </a:lnTo>
                  <a:lnTo>
                    <a:pt x="554" y="1296"/>
                  </a:lnTo>
                  <a:lnTo>
                    <a:pt x="554" y="1296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is1îďe">
              <a:extLst>
                <a:ext uri="{FF2B5EF4-FFF2-40B4-BE49-F238E27FC236}">
                  <a16:creationId xmlns:a16="http://schemas.microsoft.com/office/drawing/2014/main" id="{7A496351-CEFD-4DF9-AE3E-439D1D59D3F4}"/>
                </a:ext>
              </a:extLst>
            </p:cNvPr>
            <p:cNvSpPr/>
            <p:nvPr/>
          </p:nvSpPr>
          <p:spPr bwMode="auto">
            <a:xfrm>
              <a:off x="10353675" y="3632200"/>
              <a:ext cx="473075" cy="1874838"/>
            </a:xfrm>
            <a:custGeom>
              <a:avLst/>
              <a:gdLst>
                <a:gd name="T0" fmla="*/ 298 w 298"/>
                <a:gd name="T1" fmla="*/ 1015 h 1181"/>
                <a:gd name="T2" fmla="*/ 298 w 298"/>
                <a:gd name="T3" fmla="*/ 0 h 1181"/>
                <a:gd name="T4" fmla="*/ 0 w 298"/>
                <a:gd name="T5" fmla="*/ 165 h 1181"/>
                <a:gd name="T6" fmla="*/ 0 w 298"/>
                <a:gd name="T7" fmla="*/ 1181 h 1181"/>
                <a:gd name="T8" fmla="*/ 298 w 298"/>
                <a:gd name="T9" fmla="*/ 1015 h 1181"/>
                <a:gd name="T10" fmla="*/ 298 w 298"/>
                <a:gd name="T11" fmla="*/ 1015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8" h="1181">
                  <a:moveTo>
                    <a:pt x="298" y="1015"/>
                  </a:moveTo>
                  <a:lnTo>
                    <a:pt x="298" y="0"/>
                  </a:lnTo>
                  <a:lnTo>
                    <a:pt x="0" y="165"/>
                  </a:lnTo>
                  <a:lnTo>
                    <a:pt x="0" y="1181"/>
                  </a:lnTo>
                  <a:lnTo>
                    <a:pt x="298" y="1015"/>
                  </a:lnTo>
                  <a:lnTo>
                    <a:pt x="298" y="1015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ïṥļïḑê">
              <a:extLst>
                <a:ext uri="{FF2B5EF4-FFF2-40B4-BE49-F238E27FC236}">
                  <a16:creationId xmlns:a16="http://schemas.microsoft.com/office/drawing/2014/main" id="{B6F0CF86-71BA-4758-8E15-A0D2E6C825F4}"/>
                </a:ext>
              </a:extLst>
            </p:cNvPr>
            <p:cNvSpPr/>
            <p:nvPr/>
          </p:nvSpPr>
          <p:spPr>
            <a:xfrm>
              <a:off x="10009684" y="3360015"/>
              <a:ext cx="218970" cy="279328"/>
            </a:xfrm>
            <a:custGeom>
              <a:avLst/>
              <a:gdLst>
                <a:gd name="connsiteX0" fmla="*/ 242760 w 471931"/>
                <a:gd name="connsiteY0" fmla="*/ 229506 h 602015"/>
                <a:gd name="connsiteX1" fmla="*/ 242760 w 471931"/>
                <a:gd name="connsiteY1" fmla="*/ 304267 h 602015"/>
                <a:gd name="connsiteX2" fmla="*/ 276350 w 471931"/>
                <a:gd name="connsiteY2" fmla="*/ 286222 h 602015"/>
                <a:gd name="connsiteX3" fmla="*/ 281517 w 471931"/>
                <a:gd name="connsiteY3" fmla="*/ 266887 h 602015"/>
                <a:gd name="connsiteX4" fmla="*/ 267952 w 471931"/>
                <a:gd name="connsiteY4" fmla="*/ 239818 h 602015"/>
                <a:gd name="connsiteX5" fmla="*/ 242760 w 471931"/>
                <a:gd name="connsiteY5" fmla="*/ 229506 h 602015"/>
                <a:gd name="connsiteX6" fmla="*/ 229196 w 471931"/>
                <a:gd name="connsiteY6" fmla="*/ 132832 h 602015"/>
                <a:gd name="connsiteX7" fmla="*/ 202066 w 471931"/>
                <a:gd name="connsiteY7" fmla="*/ 144433 h 602015"/>
                <a:gd name="connsiteX8" fmla="*/ 194314 w 471931"/>
                <a:gd name="connsiteY8" fmla="*/ 166345 h 602015"/>
                <a:gd name="connsiteX9" fmla="*/ 203358 w 471931"/>
                <a:gd name="connsiteY9" fmla="*/ 188903 h 602015"/>
                <a:gd name="connsiteX10" fmla="*/ 229196 w 471931"/>
                <a:gd name="connsiteY10" fmla="*/ 199859 h 602015"/>
                <a:gd name="connsiteX11" fmla="*/ 229196 w 471931"/>
                <a:gd name="connsiteY11" fmla="*/ 92873 h 602015"/>
                <a:gd name="connsiteX12" fmla="*/ 242760 w 471931"/>
                <a:gd name="connsiteY12" fmla="*/ 92873 h 602015"/>
                <a:gd name="connsiteX13" fmla="*/ 242760 w 471931"/>
                <a:gd name="connsiteY13" fmla="*/ 111563 h 602015"/>
                <a:gd name="connsiteX14" fmla="*/ 286039 w 471931"/>
                <a:gd name="connsiteY14" fmla="*/ 128320 h 602015"/>
                <a:gd name="connsiteX15" fmla="*/ 302187 w 471931"/>
                <a:gd name="connsiteY15" fmla="*/ 166990 h 602015"/>
                <a:gd name="connsiteX16" fmla="*/ 277641 w 471931"/>
                <a:gd name="connsiteY16" fmla="*/ 166990 h 602015"/>
                <a:gd name="connsiteX17" fmla="*/ 271182 w 471931"/>
                <a:gd name="connsiteY17" fmla="*/ 148300 h 602015"/>
                <a:gd name="connsiteX18" fmla="*/ 242760 w 471931"/>
                <a:gd name="connsiteY18" fmla="*/ 133476 h 602015"/>
                <a:gd name="connsiteX19" fmla="*/ 242760 w 471931"/>
                <a:gd name="connsiteY19" fmla="*/ 202437 h 602015"/>
                <a:gd name="connsiteX20" fmla="*/ 287977 w 471931"/>
                <a:gd name="connsiteY20" fmla="*/ 219839 h 602015"/>
                <a:gd name="connsiteX21" fmla="*/ 306709 w 471931"/>
                <a:gd name="connsiteY21" fmla="*/ 259797 h 602015"/>
                <a:gd name="connsiteX22" fmla="*/ 282163 w 471931"/>
                <a:gd name="connsiteY22" fmla="*/ 313935 h 602015"/>
                <a:gd name="connsiteX23" fmla="*/ 242760 w 471931"/>
                <a:gd name="connsiteY23" fmla="*/ 325536 h 602015"/>
                <a:gd name="connsiteX24" fmla="*/ 242760 w 471931"/>
                <a:gd name="connsiteY24" fmla="*/ 353249 h 602015"/>
                <a:gd name="connsiteX25" fmla="*/ 229196 w 471931"/>
                <a:gd name="connsiteY25" fmla="*/ 353249 h 602015"/>
                <a:gd name="connsiteX26" fmla="*/ 229196 w 471931"/>
                <a:gd name="connsiteY26" fmla="*/ 325536 h 602015"/>
                <a:gd name="connsiteX27" fmla="*/ 172352 w 471931"/>
                <a:gd name="connsiteY27" fmla="*/ 295889 h 602015"/>
                <a:gd name="connsiteX28" fmla="*/ 164601 w 471931"/>
                <a:gd name="connsiteY28" fmla="*/ 257219 h 602015"/>
                <a:gd name="connsiteX29" fmla="*/ 189793 w 471931"/>
                <a:gd name="connsiteY29" fmla="*/ 257219 h 602015"/>
                <a:gd name="connsiteX30" fmla="*/ 196252 w 471931"/>
                <a:gd name="connsiteY30" fmla="*/ 285577 h 602015"/>
                <a:gd name="connsiteX31" fmla="*/ 229196 w 471931"/>
                <a:gd name="connsiteY31" fmla="*/ 303623 h 602015"/>
                <a:gd name="connsiteX32" fmla="*/ 229196 w 471931"/>
                <a:gd name="connsiteY32" fmla="*/ 225639 h 602015"/>
                <a:gd name="connsiteX33" fmla="*/ 183333 w 471931"/>
                <a:gd name="connsiteY33" fmla="*/ 206304 h 602015"/>
                <a:gd name="connsiteX34" fmla="*/ 168477 w 471931"/>
                <a:gd name="connsiteY34" fmla="*/ 168279 h 602015"/>
                <a:gd name="connsiteX35" fmla="*/ 184625 w 471931"/>
                <a:gd name="connsiteY35" fmla="*/ 129609 h 602015"/>
                <a:gd name="connsiteX36" fmla="*/ 229196 w 471931"/>
                <a:gd name="connsiteY36" fmla="*/ 111563 h 602015"/>
                <a:gd name="connsiteX37" fmla="*/ 235643 w 471931"/>
                <a:gd name="connsiteY37" fmla="*/ 58655 h 602015"/>
                <a:gd name="connsiteX38" fmla="*/ 71661 w 471931"/>
                <a:gd name="connsiteY38" fmla="*/ 223016 h 602015"/>
                <a:gd name="connsiteX39" fmla="*/ 235643 w 471931"/>
                <a:gd name="connsiteY39" fmla="*/ 386733 h 602015"/>
                <a:gd name="connsiteX40" fmla="*/ 400270 w 471931"/>
                <a:gd name="connsiteY40" fmla="*/ 223016 h 602015"/>
                <a:gd name="connsiteX41" fmla="*/ 235643 w 471931"/>
                <a:gd name="connsiteY41" fmla="*/ 58655 h 602015"/>
                <a:gd name="connsiteX42" fmla="*/ 235643 w 471931"/>
                <a:gd name="connsiteY42" fmla="*/ 0 h 602015"/>
                <a:gd name="connsiteX43" fmla="*/ 471931 w 471931"/>
                <a:gd name="connsiteY43" fmla="*/ 235907 h 602015"/>
                <a:gd name="connsiteX44" fmla="*/ 235643 w 471931"/>
                <a:gd name="connsiteY44" fmla="*/ 602015 h 602015"/>
                <a:gd name="connsiteX45" fmla="*/ 0 w 471931"/>
                <a:gd name="connsiteY45" fmla="*/ 235907 h 602015"/>
                <a:gd name="connsiteX46" fmla="*/ 235643 w 471931"/>
                <a:gd name="connsiteY46" fmla="*/ 0 h 60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71931" h="602015">
                  <a:moveTo>
                    <a:pt x="242760" y="229506"/>
                  </a:moveTo>
                  <a:lnTo>
                    <a:pt x="242760" y="304267"/>
                  </a:lnTo>
                  <a:cubicBezTo>
                    <a:pt x="258909" y="303623"/>
                    <a:pt x="269890" y="297822"/>
                    <a:pt x="276350" y="286222"/>
                  </a:cubicBezTo>
                  <a:cubicBezTo>
                    <a:pt x="279579" y="281066"/>
                    <a:pt x="281517" y="273976"/>
                    <a:pt x="281517" y="266887"/>
                  </a:cubicBezTo>
                  <a:cubicBezTo>
                    <a:pt x="281517" y="254641"/>
                    <a:pt x="276996" y="245618"/>
                    <a:pt x="267952" y="239818"/>
                  </a:cubicBezTo>
                  <a:cubicBezTo>
                    <a:pt x="263431" y="235951"/>
                    <a:pt x="254387" y="232728"/>
                    <a:pt x="242760" y="229506"/>
                  </a:cubicBezTo>
                  <a:close/>
                  <a:moveTo>
                    <a:pt x="229196" y="132832"/>
                  </a:moveTo>
                  <a:cubicBezTo>
                    <a:pt x="216277" y="133476"/>
                    <a:pt x="207879" y="137343"/>
                    <a:pt x="202066" y="144433"/>
                  </a:cubicBezTo>
                  <a:cubicBezTo>
                    <a:pt x="196898" y="151522"/>
                    <a:pt x="194314" y="158612"/>
                    <a:pt x="194314" y="166345"/>
                  </a:cubicBezTo>
                  <a:cubicBezTo>
                    <a:pt x="194314" y="176013"/>
                    <a:pt x="197544" y="183747"/>
                    <a:pt x="203358" y="188903"/>
                  </a:cubicBezTo>
                  <a:cubicBezTo>
                    <a:pt x="209817" y="194059"/>
                    <a:pt x="218214" y="197926"/>
                    <a:pt x="229196" y="199859"/>
                  </a:cubicBezTo>
                  <a:close/>
                  <a:moveTo>
                    <a:pt x="229196" y="92873"/>
                  </a:moveTo>
                  <a:lnTo>
                    <a:pt x="242760" y="92873"/>
                  </a:lnTo>
                  <a:lnTo>
                    <a:pt x="242760" y="111563"/>
                  </a:lnTo>
                  <a:cubicBezTo>
                    <a:pt x="261493" y="112852"/>
                    <a:pt x="276350" y="118008"/>
                    <a:pt x="286039" y="128320"/>
                  </a:cubicBezTo>
                  <a:cubicBezTo>
                    <a:pt x="296374" y="137988"/>
                    <a:pt x="301541" y="150878"/>
                    <a:pt x="302187" y="166990"/>
                  </a:cubicBezTo>
                  <a:lnTo>
                    <a:pt x="277641" y="166990"/>
                  </a:lnTo>
                  <a:cubicBezTo>
                    <a:pt x="276350" y="159900"/>
                    <a:pt x="274412" y="153456"/>
                    <a:pt x="271182" y="148300"/>
                  </a:cubicBezTo>
                  <a:cubicBezTo>
                    <a:pt x="265368" y="138632"/>
                    <a:pt x="255679" y="133476"/>
                    <a:pt x="242760" y="133476"/>
                  </a:cubicBezTo>
                  <a:lnTo>
                    <a:pt x="242760" y="202437"/>
                  </a:lnTo>
                  <a:cubicBezTo>
                    <a:pt x="264723" y="208882"/>
                    <a:pt x="279579" y="214683"/>
                    <a:pt x="287977" y="219839"/>
                  </a:cubicBezTo>
                  <a:cubicBezTo>
                    <a:pt x="300895" y="228861"/>
                    <a:pt x="306709" y="242396"/>
                    <a:pt x="306709" y="259797"/>
                  </a:cubicBezTo>
                  <a:cubicBezTo>
                    <a:pt x="306709" y="284933"/>
                    <a:pt x="298958" y="302978"/>
                    <a:pt x="282163" y="313935"/>
                  </a:cubicBezTo>
                  <a:cubicBezTo>
                    <a:pt x="273120" y="319735"/>
                    <a:pt x="260201" y="323602"/>
                    <a:pt x="242760" y="325536"/>
                  </a:cubicBezTo>
                  <a:lnTo>
                    <a:pt x="242760" y="353249"/>
                  </a:lnTo>
                  <a:lnTo>
                    <a:pt x="229196" y="353249"/>
                  </a:lnTo>
                  <a:lnTo>
                    <a:pt x="229196" y="325536"/>
                  </a:lnTo>
                  <a:cubicBezTo>
                    <a:pt x="201420" y="323602"/>
                    <a:pt x="182687" y="313935"/>
                    <a:pt x="172352" y="295889"/>
                  </a:cubicBezTo>
                  <a:cubicBezTo>
                    <a:pt x="167185" y="286222"/>
                    <a:pt x="164601" y="273332"/>
                    <a:pt x="164601" y="257219"/>
                  </a:cubicBezTo>
                  <a:lnTo>
                    <a:pt x="189793" y="257219"/>
                  </a:lnTo>
                  <a:cubicBezTo>
                    <a:pt x="190439" y="270109"/>
                    <a:pt x="192377" y="279777"/>
                    <a:pt x="196252" y="285577"/>
                  </a:cubicBezTo>
                  <a:cubicBezTo>
                    <a:pt x="202066" y="296533"/>
                    <a:pt x="213047" y="302334"/>
                    <a:pt x="229196" y="303623"/>
                  </a:cubicBezTo>
                  <a:lnTo>
                    <a:pt x="229196" y="225639"/>
                  </a:lnTo>
                  <a:cubicBezTo>
                    <a:pt x="208525" y="221772"/>
                    <a:pt x="193023" y="215327"/>
                    <a:pt x="183333" y="206304"/>
                  </a:cubicBezTo>
                  <a:cubicBezTo>
                    <a:pt x="173644" y="197281"/>
                    <a:pt x="168477" y="184391"/>
                    <a:pt x="168477" y="168279"/>
                  </a:cubicBezTo>
                  <a:cubicBezTo>
                    <a:pt x="168477" y="154100"/>
                    <a:pt x="173644" y="141210"/>
                    <a:pt x="184625" y="129609"/>
                  </a:cubicBezTo>
                  <a:cubicBezTo>
                    <a:pt x="194960" y="118008"/>
                    <a:pt x="209817" y="111563"/>
                    <a:pt x="229196" y="111563"/>
                  </a:cubicBezTo>
                  <a:close/>
                  <a:moveTo>
                    <a:pt x="235643" y="58655"/>
                  </a:moveTo>
                  <a:cubicBezTo>
                    <a:pt x="145259" y="58655"/>
                    <a:pt x="71661" y="132134"/>
                    <a:pt x="71661" y="223016"/>
                  </a:cubicBezTo>
                  <a:cubicBezTo>
                    <a:pt x="71661" y="313254"/>
                    <a:pt x="145259" y="386733"/>
                    <a:pt x="235643" y="386733"/>
                  </a:cubicBezTo>
                  <a:cubicBezTo>
                    <a:pt x="326672" y="386733"/>
                    <a:pt x="400270" y="313254"/>
                    <a:pt x="400270" y="223016"/>
                  </a:cubicBezTo>
                  <a:cubicBezTo>
                    <a:pt x="400270" y="132134"/>
                    <a:pt x="326672" y="58655"/>
                    <a:pt x="235643" y="58655"/>
                  </a:cubicBezTo>
                  <a:close/>
                  <a:moveTo>
                    <a:pt x="235643" y="0"/>
                  </a:moveTo>
                  <a:cubicBezTo>
                    <a:pt x="366053" y="0"/>
                    <a:pt x="471931" y="105707"/>
                    <a:pt x="471931" y="235907"/>
                  </a:cubicBezTo>
                  <a:cubicBezTo>
                    <a:pt x="471931" y="366108"/>
                    <a:pt x="235643" y="602015"/>
                    <a:pt x="235643" y="602015"/>
                  </a:cubicBezTo>
                  <a:cubicBezTo>
                    <a:pt x="235643" y="602015"/>
                    <a:pt x="0" y="366108"/>
                    <a:pt x="0" y="235907"/>
                  </a:cubicBezTo>
                  <a:cubicBezTo>
                    <a:pt x="0" y="105707"/>
                    <a:pt x="105232" y="0"/>
                    <a:pt x="23564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" name="isḷîḍê">
              <a:extLst>
                <a:ext uri="{FF2B5EF4-FFF2-40B4-BE49-F238E27FC236}">
                  <a16:creationId xmlns:a16="http://schemas.microsoft.com/office/drawing/2014/main" id="{7B6171A5-BCCC-42D3-B6C3-E4583A214D88}"/>
                </a:ext>
              </a:extLst>
            </p:cNvPr>
            <p:cNvSpPr/>
            <p:nvPr/>
          </p:nvSpPr>
          <p:spPr bwMode="auto">
            <a:xfrm>
              <a:off x="9001125" y="3833812"/>
              <a:ext cx="1352550" cy="708025"/>
            </a:xfrm>
            <a:custGeom>
              <a:avLst/>
              <a:gdLst>
                <a:gd name="T0" fmla="*/ 852 w 852"/>
                <a:gd name="T1" fmla="*/ 283 h 446"/>
                <a:gd name="T2" fmla="*/ 298 w 852"/>
                <a:gd name="T3" fmla="*/ 0 h 446"/>
                <a:gd name="T4" fmla="*/ 0 w 852"/>
                <a:gd name="T5" fmla="*/ 166 h 446"/>
                <a:gd name="T6" fmla="*/ 553 w 852"/>
                <a:gd name="T7" fmla="*/ 446 h 446"/>
                <a:gd name="T8" fmla="*/ 852 w 852"/>
                <a:gd name="T9" fmla="*/ 283 h 446"/>
                <a:gd name="T10" fmla="*/ 852 w 852"/>
                <a:gd name="T11" fmla="*/ 283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2" h="446">
                  <a:moveTo>
                    <a:pt x="852" y="283"/>
                  </a:moveTo>
                  <a:lnTo>
                    <a:pt x="298" y="0"/>
                  </a:lnTo>
                  <a:lnTo>
                    <a:pt x="0" y="166"/>
                  </a:lnTo>
                  <a:lnTo>
                    <a:pt x="553" y="446"/>
                  </a:lnTo>
                  <a:lnTo>
                    <a:pt x="852" y="283"/>
                  </a:lnTo>
                  <a:lnTo>
                    <a:pt x="852" y="2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íṡḻïde">
              <a:extLst>
                <a:ext uri="{FF2B5EF4-FFF2-40B4-BE49-F238E27FC236}">
                  <a16:creationId xmlns:a16="http://schemas.microsoft.com/office/drawing/2014/main" id="{22C4F009-750A-49F4-B9B9-26D40085018D}"/>
                </a:ext>
              </a:extLst>
            </p:cNvPr>
            <p:cNvSpPr/>
            <p:nvPr/>
          </p:nvSpPr>
          <p:spPr bwMode="auto">
            <a:xfrm>
              <a:off x="9879013" y="4283075"/>
              <a:ext cx="474663" cy="1485900"/>
            </a:xfrm>
            <a:custGeom>
              <a:avLst/>
              <a:gdLst>
                <a:gd name="T0" fmla="*/ 299 w 299"/>
                <a:gd name="T1" fmla="*/ 771 h 936"/>
                <a:gd name="T2" fmla="*/ 299 w 299"/>
                <a:gd name="T3" fmla="*/ 0 h 936"/>
                <a:gd name="T4" fmla="*/ 0 w 299"/>
                <a:gd name="T5" fmla="*/ 163 h 936"/>
                <a:gd name="T6" fmla="*/ 0 w 299"/>
                <a:gd name="T7" fmla="*/ 936 h 936"/>
                <a:gd name="T8" fmla="*/ 299 w 299"/>
                <a:gd name="T9" fmla="*/ 771 h 936"/>
                <a:gd name="T10" fmla="*/ 299 w 299"/>
                <a:gd name="T11" fmla="*/ 771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9" h="936">
                  <a:moveTo>
                    <a:pt x="299" y="771"/>
                  </a:moveTo>
                  <a:lnTo>
                    <a:pt x="299" y="0"/>
                  </a:lnTo>
                  <a:lnTo>
                    <a:pt x="0" y="163"/>
                  </a:lnTo>
                  <a:lnTo>
                    <a:pt x="0" y="936"/>
                  </a:lnTo>
                  <a:lnTo>
                    <a:pt x="299" y="771"/>
                  </a:lnTo>
                  <a:lnTo>
                    <a:pt x="299" y="771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ísľîdê">
              <a:extLst>
                <a:ext uri="{FF2B5EF4-FFF2-40B4-BE49-F238E27FC236}">
                  <a16:creationId xmlns:a16="http://schemas.microsoft.com/office/drawing/2014/main" id="{ECF3327B-9682-41CD-860E-56B91C3BBAAF}"/>
                </a:ext>
              </a:extLst>
            </p:cNvPr>
            <p:cNvSpPr/>
            <p:nvPr/>
          </p:nvSpPr>
          <p:spPr bwMode="auto">
            <a:xfrm>
              <a:off x="9001125" y="4097337"/>
              <a:ext cx="877888" cy="1671638"/>
            </a:xfrm>
            <a:custGeom>
              <a:avLst/>
              <a:gdLst>
                <a:gd name="T0" fmla="*/ 553 w 553"/>
                <a:gd name="T1" fmla="*/ 1053 h 1053"/>
                <a:gd name="T2" fmla="*/ 553 w 553"/>
                <a:gd name="T3" fmla="*/ 280 h 1053"/>
                <a:gd name="T4" fmla="*/ 0 w 553"/>
                <a:gd name="T5" fmla="*/ 0 h 1053"/>
                <a:gd name="T6" fmla="*/ 0 w 553"/>
                <a:gd name="T7" fmla="*/ 772 h 1053"/>
                <a:gd name="T8" fmla="*/ 553 w 553"/>
                <a:gd name="T9" fmla="*/ 1053 h 1053"/>
                <a:gd name="T10" fmla="*/ 553 w 553"/>
                <a:gd name="T11" fmla="*/ 1053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3" h="1053">
                  <a:moveTo>
                    <a:pt x="553" y="1053"/>
                  </a:moveTo>
                  <a:lnTo>
                    <a:pt x="553" y="280"/>
                  </a:lnTo>
                  <a:lnTo>
                    <a:pt x="0" y="0"/>
                  </a:lnTo>
                  <a:lnTo>
                    <a:pt x="0" y="772"/>
                  </a:lnTo>
                  <a:lnTo>
                    <a:pt x="553" y="1053"/>
                  </a:lnTo>
                  <a:lnTo>
                    <a:pt x="553" y="1053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ïsḷide">
              <a:extLst>
                <a:ext uri="{FF2B5EF4-FFF2-40B4-BE49-F238E27FC236}">
                  <a16:creationId xmlns:a16="http://schemas.microsoft.com/office/drawing/2014/main" id="{FAC2BDCF-D243-46A2-A192-B6AC79F98F4A}"/>
                </a:ext>
              </a:extLst>
            </p:cNvPr>
            <p:cNvSpPr/>
            <p:nvPr/>
          </p:nvSpPr>
          <p:spPr>
            <a:xfrm>
              <a:off x="9532990" y="4017578"/>
              <a:ext cx="218970" cy="279328"/>
            </a:xfrm>
            <a:custGeom>
              <a:avLst/>
              <a:gdLst>
                <a:gd name="connsiteX0" fmla="*/ 242760 w 471931"/>
                <a:gd name="connsiteY0" fmla="*/ 229506 h 602015"/>
                <a:gd name="connsiteX1" fmla="*/ 242760 w 471931"/>
                <a:gd name="connsiteY1" fmla="*/ 304267 h 602015"/>
                <a:gd name="connsiteX2" fmla="*/ 276350 w 471931"/>
                <a:gd name="connsiteY2" fmla="*/ 286222 h 602015"/>
                <a:gd name="connsiteX3" fmla="*/ 281517 w 471931"/>
                <a:gd name="connsiteY3" fmla="*/ 266887 h 602015"/>
                <a:gd name="connsiteX4" fmla="*/ 267952 w 471931"/>
                <a:gd name="connsiteY4" fmla="*/ 239818 h 602015"/>
                <a:gd name="connsiteX5" fmla="*/ 242760 w 471931"/>
                <a:gd name="connsiteY5" fmla="*/ 229506 h 602015"/>
                <a:gd name="connsiteX6" fmla="*/ 229196 w 471931"/>
                <a:gd name="connsiteY6" fmla="*/ 132832 h 602015"/>
                <a:gd name="connsiteX7" fmla="*/ 202066 w 471931"/>
                <a:gd name="connsiteY7" fmla="*/ 144433 h 602015"/>
                <a:gd name="connsiteX8" fmla="*/ 194314 w 471931"/>
                <a:gd name="connsiteY8" fmla="*/ 166345 h 602015"/>
                <a:gd name="connsiteX9" fmla="*/ 203358 w 471931"/>
                <a:gd name="connsiteY9" fmla="*/ 188903 h 602015"/>
                <a:gd name="connsiteX10" fmla="*/ 229196 w 471931"/>
                <a:gd name="connsiteY10" fmla="*/ 199859 h 602015"/>
                <a:gd name="connsiteX11" fmla="*/ 229196 w 471931"/>
                <a:gd name="connsiteY11" fmla="*/ 92873 h 602015"/>
                <a:gd name="connsiteX12" fmla="*/ 242760 w 471931"/>
                <a:gd name="connsiteY12" fmla="*/ 92873 h 602015"/>
                <a:gd name="connsiteX13" fmla="*/ 242760 w 471931"/>
                <a:gd name="connsiteY13" fmla="*/ 111563 h 602015"/>
                <a:gd name="connsiteX14" fmla="*/ 286039 w 471931"/>
                <a:gd name="connsiteY14" fmla="*/ 128320 h 602015"/>
                <a:gd name="connsiteX15" fmla="*/ 302187 w 471931"/>
                <a:gd name="connsiteY15" fmla="*/ 166990 h 602015"/>
                <a:gd name="connsiteX16" fmla="*/ 277641 w 471931"/>
                <a:gd name="connsiteY16" fmla="*/ 166990 h 602015"/>
                <a:gd name="connsiteX17" fmla="*/ 271182 w 471931"/>
                <a:gd name="connsiteY17" fmla="*/ 148300 h 602015"/>
                <a:gd name="connsiteX18" fmla="*/ 242760 w 471931"/>
                <a:gd name="connsiteY18" fmla="*/ 133476 h 602015"/>
                <a:gd name="connsiteX19" fmla="*/ 242760 w 471931"/>
                <a:gd name="connsiteY19" fmla="*/ 202437 h 602015"/>
                <a:gd name="connsiteX20" fmla="*/ 287977 w 471931"/>
                <a:gd name="connsiteY20" fmla="*/ 219839 h 602015"/>
                <a:gd name="connsiteX21" fmla="*/ 306709 w 471931"/>
                <a:gd name="connsiteY21" fmla="*/ 259797 h 602015"/>
                <a:gd name="connsiteX22" fmla="*/ 282163 w 471931"/>
                <a:gd name="connsiteY22" fmla="*/ 313935 h 602015"/>
                <a:gd name="connsiteX23" fmla="*/ 242760 w 471931"/>
                <a:gd name="connsiteY23" fmla="*/ 325536 h 602015"/>
                <a:gd name="connsiteX24" fmla="*/ 242760 w 471931"/>
                <a:gd name="connsiteY24" fmla="*/ 353249 h 602015"/>
                <a:gd name="connsiteX25" fmla="*/ 229196 w 471931"/>
                <a:gd name="connsiteY25" fmla="*/ 353249 h 602015"/>
                <a:gd name="connsiteX26" fmla="*/ 229196 w 471931"/>
                <a:gd name="connsiteY26" fmla="*/ 325536 h 602015"/>
                <a:gd name="connsiteX27" fmla="*/ 172352 w 471931"/>
                <a:gd name="connsiteY27" fmla="*/ 295889 h 602015"/>
                <a:gd name="connsiteX28" fmla="*/ 164601 w 471931"/>
                <a:gd name="connsiteY28" fmla="*/ 257219 h 602015"/>
                <a:gd name="connsiteX29" fmla="*/ 189793 w 471931"/>
                <a:gd name="connsiteY29" fmla="*/ 257219 h 602015"/>
                <a:gd name="connsiteX30" fmla="*/ 196252 w 471931"/>
                <a:gd name="connsiteY30" fmla="*/ 285577 h 602015"/>
                <a:gd name="connsiteX31" fmla="*/ 229196 w 471931"/>
                <a:gd name="connsiteY31" fmla="*/ 303623 h 602015"/>
                <a:gd name="connsiteX32" fmla="*/ 229196 w 471931"/>
                <a:gd name="connsiteY32" fmla="*/ 225639 h 602015"/>
                <a:gd name="connsiteX33" fmla="*/ 183333 w 471931"/>
                <a:gd name="connsiteY33" fmla="*/ 206304 h 602015"/>
                <a:gd name="connsiteX34" fmla="*/ 168477 w 471931"/>
                <a:gd name="connsiteY34" fmla="*/ 168279 h 602015"/>
                <a:gd name="connsiteX35" fmla="*/ 184625 w 471931"/>
                <a:gd name="connsiteY35" fmla="*/ 129609 h 602015"/>
                <a:gd name="connsiteX36" fmla="*/ 229196 w 471931"/>
                <a:gd name="connsiteY36" fmla="*/ 111563 h 602015"/>
                <a:gd name="connsiteX37" fmla="*/ 235643 w 471931"/>
                <a:gd name="connsiteY37" fmla="*/ 58655 h 602015"/>
                <a:gd name="connsiteX38" fmla="*/ 71661 w 471931"/>
                <a:gd name="connsiteY38" fmla="*/ 223016 h 602015"/>
                <a:gd name="connsiteX39" fmla="*/ 235643 w 471931"/>
                <a:gd name="connsiteY39" fmla="*/ 386733 h 602015"/>
                <a:gd name="connsiteX40" fmla="*/ 400270 w 471931"/>
                <a:gd name="connsiteY40" fmla="*/ 223016 h 602015"/>
                <a:gd name="connsiteX41" fmla="*/ 235643 w 471931"/>
                <a:gd name="connsiteY41" fmla="*/ 58655 h 602015"/>
                <a:gd name="connsiteX42" fmla="*/ 235643 w 471931"/>
                <a:gd name="connsiteY42" fmla="*/ 0 h 602015"/>
                <a:gd name="connsiteX43" fmla="*/ 471931 w 471931"/>
                <a:gd name="connsiteY43" fmla="*/ 235907 h 602015"/>
                <a:gd name="connsiteX44" fmla="*/ 235643 w 471931"/>
                <a:gd name="connsiteY44" fmla="*/ 602015 h 602015"/>
                <a:gd name="connsiteX45" fmla="*/ 0 w 471931"/>
                <a:gd name="connsiteY45" fmla="*/ 235907 h 602015"/>
                <a:gd name="connsiteX46" fmla="*/ 235643 w 471931"/>
                <a:gd name="connsiteY46" fmla="*/ 0 h 60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71931" h="602015">
                  <a:moveTo>
                    <a:pt x="242760" y="229506"/>
                  </a:moveTo>
                  <a:lnTo>
                    <a:pt x="242760" y="304267"/>
                  </a:lnTo>
                  <a:cubicBezTo>
                    <a:pt x="258909" y="303623"/>
                    <a:pt x="269890" y="297822"/>
                    <a:pt x="276350" y="286222"/>
                  </a:cubicBezTo>
                  <a:cubicBezTo>
                    <a:pt x="279579" y="281066"/>
                    <a:pt x="281517" y="273976"/>
                    <a:pt x="281517" y="266887"/>
                  </a:cubicBezTo>
                  <a:cubicBezTo>
                    <a:pt x="281517" y="254641"/>
                    <a:pt x="276996" y="245618"/>
                    <a:pt x="267952" y="239818"/>
                  </a:cubicBezTo>
                  <a:cubicBezTo>
                    <a:pt x="263431" y="235951"/>
                    <a:pt x="254387" y="232728"/>
                    <a:pt x="242760" y="229506"/>
                  </a:cubicBezTo>
                  <a:close/>
                  <a:moveTo>
                    <a:pt x="229196" y="132832"/>
                  </a:moveTo>
                  <a:cubicBezTo>
                    <a:pt x="216277" y="133476"/>
                    <a:pt x="207879" y="137343"/>
                    <a:pt x="202066" y="144433"/>
                  </a:cubicBezTo>
                  <a:cubicBezTo>
                    <a:pt x="196898" y="151522"/>
                    <a:pt x="194314" y="158612"/>
                    <a:pt x="194314" y="166345"/>
                  </a:cubicBezTo>
                  <a:cubicBezTo>
                    <a:pt x="194314" y="176013"/>
                    <a:pt x="197544" y="183747"/>
                    <a:pt x="203358" y="188903"/>
                  </a:cubicBezTo>
                  <a:cubicBezTo>
                    <a:pt x="209817" y="194059"/>
                    <a:pt x="218214" y="197926"/>
                    <a:pt x="229196" y="199859"/>
                  </a:cubicBezTo>
                  <a:close/>
                  <a:moveTo>
                    <a:pt x="229196" y="92873"/>
                  </a:moveTo>
                  <a:lnTo>
                    <a:pt x="242760" y="92873"/>
                  </a:lnTo>
                  <a:lnTo>
                    <a:pt x="242760" y="111563"/>
                  </a:lnTo>
                  <a:cubicBezTo>
                    <a:pt x="261493" y="112852"/>
                    <a:pt x="276350" y="118008"/>
                    <a:pt x="286039" y="128320"/>
                  </a:cubicBezTo>
                  <a:cubicBezTo>
                    <a:pt x="296374" y="137988"/>
                    <a:pt x="301541" y="150878"/>
                    <a:pt x="302187" y="166990"/>
                  </a:cubicBezTo>
                  <a:lnTo>
                    <a:pt x="277641" y="166990"/>
                  </a:lnTo>
                  <a:cubicBezTo>
                    <a:pt x="276350" y="159900"/>
                    <a:pt x="274412" y="153456"/>
                    <a:pt x="271182" y="148300"/>
                  </a:cubicBezTo>
                  <a:cubicBezTo>
                    <a:pt x="265368" y="138632"/>
                    <a:pt x="255679" y="133476"/>
                    <a:pt x="242760" y="133476"/>
                  </a:cubicBezTo>
                  <a:lnTo>
                    <a:pt x="242760" y="202437"/>
                  </a:lnTo>
                  <a:cubicBezTo>
                    <a:pt x="264723" y="208882"/>
                    <a:pt x="279579" y="214683"/>
                    <a:pt x="287977" y="219839"/>
                  </a:cubicBezTo>
                  <a:cubicBezTo>
                    <a:pt x="300895" y="228861"/>
                    <a:pt x="306709" y="242396"/>
                    <a:pt x="306709" y="259797"/>
                  </a:cubicBezTo>
                  <a:cubicBezTo>
                    <a:pt x="306709" y="284933"/>
                    <a:pt x="298958" y="302978"/>
                    <a:pt x="282163" y="313935"/>
                  </a:cubicBezTo>
                  <a:cubicBezTo>
                    <a:pt x="273120" y="319735"/>
                    <a:pt x="260201" y="323602"/>
                    <a:pt x="242760" y="325536"/>
                  </a:cubicBezTo>
                  <a:lnTo>
                    <a:pt x="242760" y="353249"/>
                  </a:lnTo>
                  <a:lnTo>
                    <a:pt x="229196" y="353249"/>
                  </a:lnTo>
                  <a:lnTo>
                    <a:pt x="229196" y="325536"/>
                  </a:lnTo>
                  <a:cubicBezTo>
                    <a:pt x="201420" y="323602"/>
                    <a:pt x="182687" y="313935"/>
                    <a:pt x="172352" y="295889"/>
                  </a:cubicBezTo>
                  <a:cubicBezTo>
                    <a:pt x="167185" y="286222"/>
                    <a:pt x="164601" y="273332"/>
                    <a:pt x="164601" y="257219"/>
                  </a:cubicBezTo>
                  <a:lnTo>
                    <a:pt x="189793" y="257219"/>
                  </a:lnTo>
                  <a:cubicBezTo>
                    <a:pt x="190439" y="270109"/>
                    <a:pt x="192377" y="279777"/>
                    <a:pt x="196252" y="285577"/>
                  </a:cubicBezTo>
                  <a:cubicBezTo>
                    <a:pt x="202066" y="296533"/>
                    <a:pt x="213047" y="302334"/>
                    <a:pt x="229196" y="303623"/>
                  </a:cubicBezTo>
                  <a:lnTo>
                    <a:pt x="229196" y="225639"/>
                  </a:lnTo>
                  <a:cubicBezTo>
                    <a:pt x="208525" y="221772"/>
                    <a:pt x="193023" y="215327"/>
                    <a:pt x="183333" y="206304"/>
                  </a:cubicBezTo>
                  <a:cubicBezTo>
                    <a:pt x="173644" y="197281"/>
                    <a:pt x="168477" y="184391"/>
                    <a:pt x="168477" y="168279"/>
                  </a:cubicBezTo>
                  <a:cubicBezTo>
                    <a:pt x="168477" y="154100"/>
                    <a:pt x="173644" y="141210"/>
                    <a:pt x="184625" y="129609"/>
                  </a:cubicBezTo>
                  <a:cubicBezTo>
                    <a:pt x="194960" y="118008"/>
                    <a:pt x="209817" y="111563"/>
                    <a:pt x="229196" y="111563"/>
                  </a:cubicBezTo>
                  <a:close/>
                  <a:moveTo>
                    <a:pt x="235643" y="58655"/>
                  </a:moveTo>
                  <a:cubicBezTo>
                    <a:pt x="145259" y="58655"/>
                    <a:pt x="71661" y="132134"/>
                    <a:pt x="71661" y="223016"/>
                  </a:cubicBezTo>
                  <a:cubicBezTo>
                    <a:pt x="71661" y="313254"/>
                    <a:pt x="145259" y="386733"/>
                    <a:pt x="235643" y="386733"/>
                  </a:cubicBezTo>
                  <a:cubicBezTo>
                    <a:pt x="326672" y="386733"/>
                    <a:pt x="400270" y="313254"/>
                    <a:pt x="400270" y="223016"/>
                  </a:cubicBezTo>
                  <a:cubicBezTo>
                    <a:pt x="400270" y="132134"/>
                    <a:pt x="326672" y="58655"/>
                    <a:pt x="235643" y="58655"/>
                  </a:cubicBezTo>
                  <a:close/>
                  <a:moveTo>
                    <a:pt x="235643" y="0"/>
                  </a:moveTo>
                  <a:cubicBezTo>
                    <a:pt x="366053" y="0"/>
                    <a:pt x="471931" y="105707"/>
                    <a:pt x="471931" y="235907"/>
                  </a:cubicBezTo>
                  <a:cubicBezTo>
                    <a:pt x="471931" y="366108"/>
                    <a:pt x="235643" y="602015"/>
                    <a:pt x="235643" y="602015"/>
                  </a:cubicBezTo>
                  <a:cubicBezTo>
                    <a:pt x="235643" y="602015"/>
                    <a:pt x="0" y="366108"/>
                    <a:pt x="0" y="235907"/>
                  </a:cubicBezTo>
                  <a:cubicBezTo>
                    <a:pt x="0" y="105707"/>
                    <a:pt x="105232" y="0"/>
                    <a:pt x="23564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" name="íṣľïḑê">
              <a:extLst>
                <a:ext uri="{FF2B5EF4-FFF2-40B4-BE49-F238E27FC236}">
                  <a16:creationId xmlns:a16="http://schemas.microsoft.com/office/drawing/2014/main" id="{AC75EF9C-2776-40FA-9D1C-6B48BE01B829}"/>
                </a:ext>
              </a:extLst>
            </p:cNvPr>
            <p:cNvSpPr/>
            <p:nvPr/>
          </p:nvSpPr>
          <p:spPr bwMode="auto">
            <a:xfrm>
              <a:off x="8526463" y="4489450"/>
              <a:ext cx="1352550" cy="709613"/>
            </a:xfrm>
            <a:custGeom>
              <a:avLst/>
              <a:gdLst>
                <a:gd name="T0" fmla="*/ 852 w 852"/>
                <a:gd name="T1" fmla="*/ 282 h 447"/>
                <a:gd name="T2" fmla="*/ 299 w 852"/>
                <a:gd name="T3" fmla="*/ 0 h 447"/>
                <a:gd name="T4" fmla="*/ 0 w 852"/>
                <a:gd name="T5" fmla="*/ 165 h 447"/>
                <a:gd name="T6" fmla="*/ 554 w 852"/>
                <a:gd name="T7" fmla="*/ 447 h 447"/>
                <a:gd name="T8" fmla="*/ 852 w 852"/>
                <a:gd name="T9" fmla="*/ 282 h 447"/>
                <a:gd name="T10" fmla="*/ 852 w 852"/>
                <a:gd name="T11" fmla="*/ 2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2" h="447">
                  <a:moveTo>
                    <a:pt x="852" y="282"/>
                  </a:moveTo>
                  <a:lnTo>
                    <a:pt x="299" y="0"/>
                  </a:lnTo>
                  <a:lnTo>
                    <a:pt x="0" y="165"/>
                  </a:lnTo>
                  <a:lnTo>
                    <a:pt x="554" y="447"/>
                  </a:lnTo>
                  <a:lnTo>
                    <a:pt x="852" y="282"/>
                  </a:lnTo>
                  <a:lnTo>
                    <a:pt x="852" y="2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iśľiḍê">
              <a:extLst>
                <a:ext uri="{FF2B5EF4-FFF2-40B4-BE49-F238E27FC236}">
                  <a16:creationId xmlns:a16="http://schemas.microsoft.com/office/drawing/2014/main" id="{8D26B509-0851-4640-90DA-273B054DF5CE}"/>
                </a:ext>
              </a:extLst>
            </p:cNvPr>
            <p:cNvSpPr/>
            <p:nvPr/>
          </p:nvSpPr>
          <p:spPr bwMode="auto">
            <a:xfrm>
              <a:off x="9405938" y="4937125"/>
              <a:ext cx="473075" cy="1096963"/>
            </a:xfrm>
            <a:custGeom>
              <a:avLst/>
              <a:gdLst>
                <a:gd name="T0" fmla="*/ 298 w 298"/>
                <a:gd name="T1" fmla="*/ 524 h 691"/>
                <a:gd name="T2" fmla="*/ 298 w 298"/>
                <a:gd name="T3" fmla="*/ 0 h 691"/>
                <a:gd name="T4" fmla="*/ 0 w 298"/>
                <a:gd name="T5" fmla="*/ 165 h 691"/>
                <a:gd name="T6" fmla="*/ 0 w 298"/>
                <a:gd name="T7" fmla="*/ 691 h 691"/>
                <a:gd name="T8" fmla="*/ 298 w 298"/>
                <a:gd name="T9" fmla="*/ 524 h 691"/>
                <a:gd name="T10" fmla="*/ 298 w 298"/>
                <a:gd name="T11" fmla="*/ 524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8" h="691">
                  <a:moveTo>
                    <a:pt x="298" y="524"/>
                  </a:moveTo>
                  <a:lnTo>
                    <a:pt x="298" y="0"/>
                  </a:lnTo>
                  <a:lnTo>
                    <a:pt x="0" y="165"/>
                  </a:lnTo>
                  <a:lnTo>
                    <a:pt x="0" y="691"/>
                  </a:lnTo>
                  <a:lnTo>
                    <a:pt x="298" y="524"/>
                  </a:lnTo>
                  <a:lnTo>
                    <a:pt x="298" y="524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ïṧlíde">
              <a:extLst>
                <a:ext uri="{FF2B5EF4-FFF2-40B4-BE49-F238E27FC236}">
                  <a16:creationId xmlns:a16="http://schemas.microsoft.com/office/drawing/2014/main" id="{7FA8647F-7DC7-4CED-8B76-87E4A3C80F93}"/>
                </a:ext>
              </a:extLst>
            </p:cNvPr>
            <p:cNvSpPr/>
            <p:nvPr/>
          </p:nvSpPr>
          <p:spPr bwMode="auto">
            <a:xfrm>
              <a:off x="8526463" y="4751387"/>
              <a:ext cx="879475" cy="1282700"/>
            </a:xfrm>
            <a:custGeom>
              <a:avLst/>
              <a:gdLst>
                <a:gd name="T0" fmla="*/ 554 w 554"/>
                <a:gd name="T1" fmla="*/ 808 h 808"/>
                <a:gd name="T2" fmla="*/ 554 w 554"/>
                <a:gd name="T3" fmla="*/ 282 h 808"/>
                <a:gd name="T4" fmla="*/ 0 w 554"/>
                <a:gd name="T5" fmla="*/ 0 h 808"/>
                <a:gd name="T6" fmla="*/ 0 w 554"/>
                <a:gd name="T7" fmla="*/ 525 h 808"/>
                <a:gd name="T8" fmla="*/ 554 w 554"/>
                <a:gd name="T9" fmla="*/ 808 h 808"/>
                <a:gd name="T10" fmla="*/ 554 w 554"/>
                <a:gd name="T11" fmla="*/ 808 h 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4" h="808">
                  <a:moveTo>
                    <a:pt x="554" y="808"/>
                  </a:moveTo>
                  <a:lnTo>
                    <a:pt x="554" y="282"/>
                  </a:lnTo>
                  <a:lnTo>
                    <a:pt x="0" y="0"/>
                  </a:lnTo>
                  <a:lnTo>
                    <a:pt x="0" y="525"/>
                  </a:lnTo>
                  <a:lnTo>
                    <a:pt x="554" y="808"/>
                  </a:lnTo>
                  <a:lnTo>
                    <a:pt x="554" y="808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ís1ïḋê">
              <a:extLst>
                <a:ext uri="{FF2B5EF4-FFF2-40B4-BE49-F238E27FC236}">
                  <a16:creationId xmlns:a16="http://schemas.microsoft.com/office/drawing/2014/main" id="{EE05718C-A45F-463E-A2AE-44B6DC64F292}"/>
                </a:ext>
              </a:extLst>
            </p:cNvPr>
            <p:cNvSpPr/>
            <p:nvPr/>
          </p:nvSpPr>
          <p:spPr>
            <a:xfrm>
              <a:off x="9051499" y="4704592"/>
              <a:ext cx="218970" cy="279328"/>
            </a:xfrm>
            <a:custGeom>
              <a:avLst/>
              <a:gdLst>
                <a:gd name="connsiteX0" fmla="*/ 242760 w 471931"/>
                <a:gd name="connsiteY0" fmla="*/ 229506 h 602015"/>
                <a:gd name="connsiteX1" fmla="*/ 242760 w 471931"/>
                <a:gd name="connsiteY1" fmla="*/ 304267 h 602015"/>
                <a:gd name="connsiteX2" fmla="*/ 276350 w 471931"/>
                <a:gd name="connsiteY2" fmla="*/ 286222 h 602015"/>
                <a:gd name="connsiteX3" fmla="*/ 281517 w 471931"/>
                <a:gd name="connsiteY3" fmla="*/ 266887 h 602015"/>
                <a:gd name="connsiteX4" fmla="*/ 267952 w 471931"/>
                <a:gd name="connsiteY4" fmla="*/ 239818 h 602015"/>
                <a:gd name="connsiteX5" fmla="*/ 242760 w 471931"/>
                <a:gd name="connsiteY5" fmla="*/ 229506 h 602015"/>
                <a:gd name="connsiteX6" fmla="*/ 229196 w 471931"/>
                <a:gd name="connsiteY6" fmla="*/ 132832 h 602015"/>
                <a:gd name="connsiteX7" fmla="*/ 202066 w 471931"/>
                <a:gd name="connsiteY7" fmla="*/ 144433 h 602015"/>
                <a:gd name="connsiteX8" fmla="*/ 194314 w 471931"/>
                <a:gd name="connsiteY8" fmla="*/ 166345 h 602015"/>
                <a:gd name="connsiteX9" fmla="*/ 203358 w 471931"/>
                <a:gd name="connsiteY9" fmla="*/ 188903 h 602015"/>
                <a:gd name="connsiteX10" fmla="*/ 229196 w 471931"/>
                <a:gd name="connsiteY10" fmla="*/ 199859 h 602015"/>
                <a:gd name="connsiteX11" fmla="*/ 229196 w 471931"/>
                <a:gd name="connsiteY11" fmla="*/ 92873 h 602015"/>
                <a:gd name="connsiteX12" fmla="*/ 242760 w 471931"/>
                <a:gd name="connsiteY12" fmla="*/ 92873 h 602015"/>
                <a:gd name="connsiteX13" fmla="*/ 242760 w 471931"/>
                <a:gd name="connsiteY13" fmla="*/ 111563 h 602015"/>
                <a:gd name="connsiteX14" fmla="*/ 286039 w 471931"/>
                <a:gd name="connsiteY14" fmla="*/ 128320 h 602015"/>
                <a:gd name="connsiteX15" fmla="*/ 302187 w 471931"/>
                <a:gd name="connsiteY15" fmla="*/ 166990 h 602015"/>
                <a:gd name="connsiteX16" fmla="*/ 277641 w 471931"/>
                <a:gd name="connsiteY16" fmla="*/ 166990 h 602015"/>
                <a:gd name="connsiteX17" fmla="*/ 271182 w 471931"/>
                <a:gd name="connsiteY17" fmla="*/ 148300 h 602015"/>
                <a:gd name="connsiteX18" fmla="*/ 242760 w 471931"/>
                <a:gd name="connsiteY18" fmla="*/ 133476 h 602015"/>
                <a:gd name="connsiteX19" fmla="*/ 242760 w 471931"/>
                <a:gd name="connsiteY19" fmla="*/ 202437 h 602015"/>
                <a:gd name="connsiteX20" fmla="*/ 287977 w 471931"/>
                <a:gd name="connsiteY20" fmla="*/ 219839 h 602015"/>
                <a:gd name="connsiteX21" fmla="*/ 306709 w 471931"/>
                <a:gd name="connsiteY21" fmla="*/ 259797 h 602015"/>
                <a:gd name="connsiteX22" fmla="*/ 282163 w 471931"/>
                <a:gd name="connsiteY22" fmla="*/ 313935 h 602015"/>
                <a:gd name="connsiteX23" fmla="*/ 242760 w 471931"/>
                <a:gd name="connsiteY23" fmla="*/ 325536 h 602015"/>
                <a:gd name="connsiteX24" fmla="*/ 242760 w 471931"/>
                <a:gd name="connsiteY24" fmla="*/ 353249 h 602015"/>
                <a:gd name="connsiteX25" fmla="*/ 229196 w 471931"/>
                <a:gd name="connsiteY25" fmla="*/ 353249 h 602015"/>
                <a:gd name="connsiteX26" fmla="*/ 229196 w 471931"/>
                <a:gd name="connsiteY26" fmla="*/ 325536 h 602015"/>
                <a:gd name="connsiteX27" fmla="*/ 172352 w 471931"/>
                <a:gd name="connsiteY27" fmla="*/ 295889 h 602015"/>
                <a:gd name="connsiteX28" fmla="*/ 164601 w 471931"/>
                <a:gd name="connsiteY28" fmla="*/ 257219 h 602015"/>
                <a:gd name="connsiteX29" fmla="*/ 189793 w 471931"/>
                <a:gd name="connsiteY29" fmla="*/ 257219 h 602015"/>
                <a:gd name="connsiteX30" fmla="*/ 196252 w 471931"/>
                <a:gd name="connsiteY30" fmla="*/ 285577 h 602015"/>
                <a:gd name="connsiteX31" fmla="*/ 229196 w 471931"/>
                <a:gd name="connsiteY31" fmla="*/ 303623 h 602015"/>
                <a:gd name="connsiteX32" fmla="*/ 229196 w 471931"/>
                <a:gd name="connsiteY32" fmla="*/ 225639 h 602015"/>
                <a:gd name="connsiteX33" fmla="*/ 183333 w 471931"/>
                <a:gd name="connsiteY33" fmla="*/ 206304 h 602015"/>
                <a:gd name="connsiteX34" fmla="*/ 168477 w 471931"/>
                <a:gd name="connsiteY34" fmla="*/ 168279 h 602015"/>
                <a:gd name="connsiteX35" fmla="*/ 184625 w 471931"/>
                <a:gd name="connsiteY35" fmla="*/ 129609 h 602015"/>
                <a:gd name="connsiteX36" fmla="*/ 229196 w 471931"/>
                <a:gd name="connsiteY36" fmla="*/ 111563 h 602015"/>
                <a:gd name="connsiteX37" fmla="*/ 235643 w 471931"/>
                <a:gd name="connsiteY37" fmla="*/ 58655 h 602015"/>
                <a:gd name="connsiteX38" fmla="*/ 71661 w 471931"/>
                <a:gd name="connsiteY38" fmla="*/ 223016 h 602015"/>
                <a:gd name="connsiteX39" fmla="*/ 235643 w 471931"/>
                <a:gd name="connsiteY39" fmla="*/ 386733 h 602015"/>
                <a:gd name="connsiteX40" fmla="*/ 400270 w 471931"/>
                <a:gd name="connsiteY40" fmla="*/ 223016 h 602015"/>
                <a:gd name="connsiteX41" fmla="*/ 235643 w 471931"/>
                <a:gd name="connsiteY41" fmla="*/ 58655 h 602015"/>
                <a:gd name="connsiteX42" fmla="*/ 235643 w 471931"/>
                <a:gd name="connsiteY42" fmla="*/ 0 h 602015"/>
                <a:gd name="connsiteX43" fmla="*/ 471931 w 471931"/>
                <a:gd name="connsiteY43" fmla="*/ 235907 h 602015"/>
                <a:gd name="connsiteX44" fmla="*/ 235643 w 471931"/>
                <a:gd name="connsiteY44" fmla="*/ 602015 h 602015"/>
                <a:gd name="connsiteX45" fmla="*/ 0 w 471931"/>
                <a:gd name="connsiteY45" fmla="*/ 235907 h 602015"/>
                <a:gd name="connsiteX46" fmla="*/ 235643 w 471931"/>
                <a:gd name="connsiteY46" fmla="*/ 0 h 60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71931" h="602015">
                  <a:moveTo>
                    <a:pt x="242760" y="229506"/>
                  </a:moveTo>
                  <a:lnTo>
                    <a:pt x="242760" y="304267"/>
                  </a:lnTo>
                  <a:cubicBezTo>
                    <a:pt x="258909" y="303623"/>
                    <a:pt x="269890" y="297822"/>
                    <a:pt x="276350" y="286222"/>
                  </a:cubicBezTo>
                  <a:cubicBezTo>
                    <a:pt x="279579" y="281066"/>
                    <a:pt x="281517" y="273976"/>
                    <a:pt x="281517" y="266887"/>
                  </a:cubicBezTo>
                  <a:cubicBezTo>
                    <a:pt x="281517" y="254641"/>
                    <a:pt x="276996" y="245618"/>
                    <a:pt x="267952" y="239818"/>
                  </a:cubicBezTo>
                  <a:cubicBezTo>
                    <a:pt x="263431" y="235951"/>
                    <a:pt x="254387" y="232728"/>
                    <a:pt x="242760" y="229506"/>
                  </a:cubicBezTo>
                  <a:close/>
                  <a:moveTo>
                    <a:pt x="229196" y="132832"/>
                  </a:moveTo>
                  <a:cubicBezTo>
                    <a:pt x="216277" y="133476"/>
                    <a:pt x="207879" y="137343"/>
                    <a:pt x="202066" y="144433"/>
                  </a:cubicBezTo>
                  <a:cubicBezTo>
                    <a:pt x="196898" y="151522"/>
                    <a:pt x="194314" y="158612"/>
                    <a:pt x="194314" y="166345"/>
                  </a:cubicBezTo>
                  <a:cubicBezTo>
                    <a:pt x="194314" y="176013"/>
                    <a:pt x="197544" y="183747"/>
                    <a:pt x="203358" y="188903"/>
                  </a:cubicBezTo>
                  <a:cubicBezTo>
                    <a:pt x="209817" y="194059"/>
                    <a:pt x="218214" y="197926"/>
                    <a:pt x="229196" y="199859"/>
                  </a:cubicBezTo>
                  <a:close/>
                  <a:moveTo>
                    <a:pt x="229196" y="92873"/>
                  </a:moveTo>
                  <a:lnTo>
                    <a:pt x="242760" y="92873"/>
                  </a:lnTo>
                  <a:lnTo>
                    <a:pt x="242760" y="111563"/>
                  </a:lnTo>
                  <a:cubicBezTo>
                    <a:pt x="261493" y="112852"/>
                    <a:pt x="276350" y="118008"/>
                    <a:pt x="286039" y="128320"/>
                  </a:cubicBezTo>
                  <a:cubicBezTo>
                    <a:pt x="296374" y="137988"/>
                    <a:pt x="301541" y="150878"/>
                    <a:pt x="302187" y="166990"/>
                  </a:cubicBezTo>
                  <a:lnTo>
                    <a:pt x="277641" y="166990"/>
                  </a:lnTo>
                  <a:cubicBezTo>
                    <a:pt x="276350" y="159900"/>
                    <a:pt x="274412" y="153456"/>
                    <a:pt x="271182" y="148300"/>
                  </a:cubicBezTo>
                  <a:cubicBezTo>
                    <a:pt x="265368" y="138632"/>
                    <a:pt x="255679" y="133476"/>
                    <a:pt x="242760" y="133476"/>
                  </a:cubicBezTo>
                  <a:lnTo>
                    <a:pt x="242760" y="202437"/>
                  </a:lnTo>
                  <a:cubicBezTo>
                    <a:pt x="264723" y="208882"/>
                    <a:pt x="279579" y="214683"/>
                    <a:pt x="287977" y="219839"/>
                  </a:cubicBezTo>
                  <a:cubicBezTo>
                    <a:pt x="300895" y="228861"/>
                    <a:pt x="306709" y="242396"/>
                    <a:pt x="306709" y="259797"/>
                  </a:cubicBezTo>
                  <a:cubicBezTo>
                    <a:pt x="306709" y="284933"/>
                    <a:pt x="298958" y="302978"/>
                    <a:pt x="282163" y="313935"/>
                  </a:cubicBezTo>
                  <a:cubicBezTo>
                    <a:pt x="273120" y="319735"/>
                    <a:pt x="260201" y="323602"/>
                    <a:pt x="242760" y="325536"/>
                  </a:cubicBezTo>
                  <a:lnTo>
                    <a:pt x="242760" y="353249"/>
                  </a:lnTo>
                  <a:lnTo>
                    <a:pt x="229196" y="353249"/>
                  </a:lnTo>
                  <a:lnTo>
                    <a:pt x="229196" y="325536"/>
                  </a:lnTo>
                  <a:cubicBezTo>
                    <a:pt x="201420" y="323602"/>
                    <a:pt x="182687" y="313935"/>
                    <a:pt x="172352" y="295889"/>
                  </a:cubicBezTo>
                  <a:cubicBezTo>
                    <a:pt x="167185" y="286222"/>
                    <a:pt x="164601" y="273332"/>
                    <a:pt x="164601" y="257219"/>
                  </a:cubicBezTo>
                  <a:lnTo>
                    <a:pt x="189793" y="257219"/>
                  </a:lnTo>
                  <a:cubicBezTo>
                    <a:pt x="190439" y="270109"/>
                    <a:pt x="192377" y="279777"/>
                    <a:pt x="196252" y="285577"/>
                  </a:cubicBezTo>
                  <a:cubicBezTo>
                    <a:pt x="202066" y="296533"/>
                    <a:pt x="213047" y="302334"/>
                    <a:pt x="229196" y="303623"/>
                  </a:cubicBezTo>
                  <a:lnTo>
                    <a:pt x="229196" y="225639"/>
                  </a:lnTo>
                  <a:cubicBezTo>
                    <a:pt x="208525" y="221772"/>
                    <a:pt x="193023" y="215327"/>
                    <a:pt x="183333" y="206304"/>
                  </a:cubicBezTo>
                  <a:cubicBezTo>
                    <a:pt x="173644" y="197281"/>
                    <a:pt x="168477" y="184391"/>
                    <a:pt x="168477" y="168279"/>
                  </a:cubicBezTo>
                  <a:cubicBezTo>
                    <a:pt x="168477" y="154100"/>
                    <a:pt x="173644" y="141210"/>
                    <a:pt x="184625" y="129609"/>
                  </a:cubicBezTo>
                  <a:cubicBezTo>
                    <a:pt x="194960" y="118008"/>
                    <a:pt x="209817" y="111563"/>
                    <a:pt x="229196" y="111563"/>
                  </a:cubicBezTo>
                  <a:close/>
                  <a:moveTo>
                    <a:pt x="235643" y="58655"/>
                  </a:moveTo>
                  <a:cubicBezTo>
                    <a:pt x="145259" y="58655"/>
                    <a:pt x="71661" y="132134"/>
                    <a:pt x="71661" y="223016"/>
                  </a:cubicBezTo>
                  <a:cubicBezTo>
                    <a:pt x="71661" y="313254"/>
                    <a:pt x="145259" y="386733"/>
                    <a:pt x="235643" y="386733"/>
                  </a:cubicBezTo>
                  <a:cubicBezTo>
                    <a:pt x="326672" y="386733"/>
                    <a:pt x="400270" y="313254"/>
                    <a:pt x="400270" y="223016"/>
                  </a:cubicBezTo>
                  <a:cubicBezTo>
                    <a:pt x="400270" y="132134"/>
                    <a:pt x="326672" y="58655"/>
                    <a:pt x="235643" y="58655"/>
                  </a:cubicBezTo>
                  <a:close/>
                  <a:moveTo>
                    <a:pt x="235643" y="0"/>
                  </a:moveTo>
                  <a:cubicBezTo>
                    <a:pt x="366053" y="0"/>
                    <a:pt x="471931" y="105707"/>
                    <a:pt x="471931" y="235907"/>
                  </a:cubicBezTo>
                  <a:cubicBezTo>
                    <a:pt x="471931" y="366108"/>
                    <a:pt x="235643" y="602015"/>
                    <a:pt x="235643" y="602015"/>
                  </a:cubicBezTo>
                  <a:cubicBezTo>
                    <a:pt x="235643" y="602015"/>
                    <a:pt x="0" y="366108"/>
                    <a:pt x="0" y="235907"/>
                  </a:cubicBezTo>
                  <a:cubicBezTo>
                    <a:pt x="0" y="105707"/>
                    <a:pt x="105232" y="0"/>
                    <a:pt x="23564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26" name="íṩľide">
              <a:extLst>
                <a:ext uri="{FF2B5EF4-FFF2-40B4-BE49-F238E27FC236}">
                  <a16:creationId xmlns:a16="http://schemas.microsoft.com/office/drawing/2014/main" id="{68083652-6EDF-4DE2-9461-41A0A57560A0}"/>
                </a:ext>
              </a:extLst>
            </p:cNvPr>
            <p:cNvGrpSpPr/>
            <p:nvPr/>
          </p:nvGrpSpPr>
          <p:grpSpPr>
            <a:xfrm>
              <a:off x="687279" y="1143496"/>
              <a:ext cx="7388721" cy="1655504"/>
              <a:chOff x="687278" y="2398652"/>
              <a:chExt cx="3524773" cy="1655504"/>
            </a:xfrm>
          </p:grpSpPr>
          <p:sp>
            <p:nvSpPr>
              <p:cNvPr id="37" name="îśľîdè">
                <a:extLst>
                  <a:ext uri="{FF2B5EF4-FFF2-40B4-BE49-F238E27FC236}">
                    <a16:creationId xmlns:a16="http://schemas.microsoft.com/office/drawing/2014/main" id="{45E7CCDC-2DAD-494E-8BE2-DE7B18B8A584}"/>
                  </a:ext>
                </a:extLst>
              </p:cNvPr>
              <p:cNvSpPr/>
              <p:nvPr/>
            </p:nvSpPr>
            <p:spPr>
              <a:xfrm>
                <a:off x="687278" y="2840457"/>
                <a:ext cx="3524773" cy="12136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0000" anchor="t" anchorCtr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400" dirty="0"/>
                  <a:t>Unified fonts make reading more fluent.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400" dirty="0"/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400" dirty="0"/>
                  <a:t>Adjust the spacing to adapt to Chinese typesetting, use the reference line in PPT.</a:t>
                </a:r>
              </a:p>
            </p:txBody>
          </p:sp>
          <p:sp>
            <p:nvSpPr>
              <p:cNvPr id="38" name="iş1îḋé">
                <a:extLst>
                  <a:ext uri="{FF2B5EF4-FFF2-40B4-BE49-F238E27FC236}">
                    <a16:creationId xmlns:a16="http://schemas.microsoft.com/office/drawing/2014/main" id="{FCBA0780-0401-488D-9B71-9C679E398933}"/>
                  </a:ext>
                </a:extLst>
              </p:cNvPr>
              <p:cNvSpPr txBox="1"/>
              <p:nvPr/>
            </p:nvSpPr>
            <p:spPr bwMode="auto">
              <a:xfrm>
                <a:off x="687278" y="2398652"/>
                <a:ext cx="3524773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400" b="1" dirty="0"/>
                  <a:t>Text here</a:t>
                </a:r>
              </a:p>
            </p:txBody>
          </p:sp>
        </p:grp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E058061D-E5B7-410E-BFFA-6BAE245DEC97}"/>
                </a:ext>
              </a:extLst>
            </p:cNvPr>
            <p:cNvCxnSpPr>
              <a:cxnSpLocks/>
            </p:cNvCxnSpPr>
            <p:nvPr/>
          </p:nvCxnSpPr>
          <p:spPr>
            <a:xfrm>
              <a:off x="687279" y="2799000"/>
              <a:ext cx="612872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isḷíďé">
              <a:extLst>
                <a:ext uri="{FF2B5EF4-FFF2-40B4-BE49-F238E27FC236}">
                  <a16:creationId xmlns:a16="http://schemas.microsoft.com/office/drawing/2014/main" id="{4868352C-E39C-441E-8FAE-C5DFD0B20335}"/>
                </a:ext>
              </a:extLst>
            </p:cNvPr>
            <p:cNvGrpSpPr/>
            <p:nvPr/>
          </p:nvGrpSpPr>
          <p:grpSpPr>
            <a:xfrm>
              <a:off x="687279" y="3356470"/>
              <a:ext cx="7388720" cy="1254907"/>
              <a:chOff x="687279" y="2984347"/>
              <a:chExt cx="7388720" cy="1254907"/>
            </a:xfrm>
          </p:grpSpPr>
          <p:sp>
            <p:nvSpPr>
              <p:cNvPr id="34" name="íŝḷiḓê">
                <a:extLst>
                  <a:ext uri="{FF2B5EF4-FFF2-40B4-BE49-F238E27FC236}">
                    <a16:creationId xmlns:a16="http://schemas.microsoft.com/office/drawing/2014/main" id="{562A7B5D-7C7C-4969-9EE4-884C6BA7645A}"/>
                  </a:ext>
                </a:extLst>
              </p:cNvPr>
              <p:cNvSpPr/>
              <p:nvPr/>
            </p:nvSpPr>
            <p:spPr>
              <a:xfrm>
                <a:off x="687279" y="3124978"/>
                <a:ext cx="231652" cy="231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604" y="21600"/>
                    </a:moveTo>
                    <a:cubicBezTo>
                      <a:pt x="4713" y="21600"/>
                      <a:pt x="0" y="16887"/>
                      <a:pt x="0" y="10996"/>
                    </a:cubicBezTo>
                    <a:cubicBezTo>
                      <a:pt x="0" y="5105"/>
                      <a:pt x="4713" y="0"/>
                      <a:pt x="10604" y="0"/>
                    </a:cubicBezTo>
                    <a:cubicBezTo>
                      <a:pt x="16495" y="0"/>
                      <a:pt x="21600" y="5105"/>
                      <a:pt x="21600" y="10996"/>
                    </a:cubicBezTo>
                    <a:cubicBezTo>
                      <a:pt x="21600" y="16887"/>
                      <a:pt x="16495" y="21600"/>
                      <a:pt x="10604" y="21600"/>
                    </a:cubicBezTo>
                    <a:close/>
                    <a:moveTo>
                      <a:pt x="16887" y="9818"/>
                    </a:moveTo>
                    <a:cubicBezTo>
                      <a:pt x="16887" y="9425"/>
                      <a:pt x="16495" y="9033"/>
                      <a:pt x="16102" y="9033"/>
                    </a:cubicBezTo>
                    <a:cubicBezTo>
                      <a:pt x="12567" y="9033"/>
                      <a:pt x="12567" y="9033"/>
                      <a:pt x="12567" y="9033"/>
                    </a:cubicBezTo>
                    <a:cubicBezTo>
                      <a:pt x="12567" y="5498"/>
                      <a:pt x="12567" y="5498"/>
                      <a:pt x="12567" y="5498"/>
                    </a:cubicBezTo>
                    <a:cubicBezTo>
                      <a:pt x="12567" y="5105"/>
                      <a:pt x="12175" y="4713"/>
                      <a:pt x="11389" y="4713"/>
                    </a:cubicBezTo>
                    <a:cubicBezTo>
                      <a:pt x="9818" y="4713"/>
                      <a:pt x="9818" y="4713"/>
                      <a:pt x="9818" y="4713"/>
                    </a:cubicBezTo>
                    <a:cubicBezTo>
                      <a:pt x="9425" y="4713"/>
                      <a:pt x="9033" y="5105"/>
                      <a:pt x="9033" y="5498"/>
                    </a:cubicBezTo>
                    <a:cubicBezTo>
                      <a:pt x="9033" y="9033"/>
                      <a:pt x="9033" y="9033"/>
                      <a:pt x="9033" y="9033"/>
                    </a:cubicBezTo>
                    <a:cubicBezTo>
                      <a:pt x="5105" y="9033"/>
                      <a:pt x="5105" y="9033"/>
                      <a:pt x="5105" y="9033"/>
                    </a:cubicBezTo>
                    <a:cubicBezTo>
                      <a:pt x="4713" y="9033"/>
                      <a:pt x="4320" y="9425"/>
                      <a:pt x="4320" y="9818"/>
                    </a:cubicBezTo>
                    <a:cubicBezTo>
                      <a:pt x="4320" y="11782"/>
                      <a:pt x="4320" y="11782"/>
                      <a:pt x="4320" y="11782"/>
                    </a:cubicBezTo>
                    <a:cubicBezTo>
                      <a:pt x="4320" y="12175"/>
                      <a:pt x="4713" y="12567"/>
                      <a:pt x="5105" y="12567"/>
                    </a:cubicBezTo>
                    <a:cubicBezTo>
                      <a:pt x="9033" y="12567"/>
                      <a:pt x="9033" y="12567"/>
                      <a:pt x="9033" y="12567"/>
                    </a:cubicBezTo>
                    <a:cubicBezTo>
                      <a:pt x="9033" y="16102"/>
                      <a:pt x="9033" y="16102"/>
                      <a:pt x="9033" y="16102"/>
                    </a:cubicBezTo>
                    <a:cubicBezTo>
                      <a:pt x="9033" y="16887"/>
                      <a:pt x="9425" y="17280"/>
                      <a:pt x="9818" y="17280"/>
                    </a:cubicBezTo>
                    <a:cubicBezTo>
                      <a:pt x="11389" y="17280"/>
                      <a:pt x="11389" y="17280"/>
                      <a:pt x="11389" y="17280"/>
                    </a:cubicBezTo>
                    <a:cubicBezTo>
                      <a:pt x="12175" y="17280"/>
                      <a:pt x="12567" y="16887"/>
                      <a:pt x="12567" y="16102"/>
                    </a:cubicBezTo>
                    <a:cubicBezTo>
                      <a:pt x="12567" y="12567"/>
                      <a:pt x="12567" y="12567"/>
                      <a:pt x="12567" y="12567"/>
                    </a:cubicBezTo>
                    <a:cubicBezTo>
                      <a:pt x="16102" y="12567"/>
                      <a:pt x="16102" y="12567"/>
                      <a:pt x="16102" y="12567"/>
                    </a:cubicBezTo>
                    <a:cubicBezTo>
                      <a:pt x="16495" y="12567"/>
                      <a:pt x="16887" y="12175"/>
                      <a:pt x="16887" y="11782"/>
                    </a:cubicBezTo>
                    <a:lnTo>
                      <a:pt x="16887" y="9818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lvl="0" algn="l" defTabSz="457200">
                  <a:defRPr sz="24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2"/>
                  </a:solidFill>
                </a:endParaRPr>
              </a:p>
            </p:txBody>
          </p:sp>
          <p:sp>
            <p:nvSpPr>
              <p:cNvPr id="35" name="îśḷîḑe">
                <a:extLst>
                  <a:ext uri="{FF2B5EF4-FFF2-40B4-BE49-F238E27FC236}">
                    <a16:creationId xmlns:a16="http://schemas.microsoft.com/office/drawing/2014/main" id="{5A246B35-3BFE-4578-A5B5-0BE5FA1FA6FE}"/>
                  </a:ext>
                </a:extLst>
              </p:cNvPr>
              <p:cNvSpPr txBox="1"/>
              <p:nvPr/>
            </p:nvSpPr>
            <p:spPr bwMode="auto">
              <a:xfrm>
                <a:off x="1011000" y="2984347"/>
                <a:ext cx="7064999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</a:p>
            </p:txBody>
          </p:sp>
          <p:sp>
            <p:nvSpPr>
              <p:cNvPr id="36" name="îṥ1îḓê">
                <a:extLst>
                  <a:ext uri="{FF2B5EF4-FFF2-40B4-BE49-F238E27FC236}">
                    <a16:creationId xmlns:a16="http://schemas.microsoft.com/office/drawing/2014/main" id="{684E4AA2-88BE-4722-B6F1-D5FA8EA91CB6}"/>
                  </a:ext>
                </a:extLst>
              </p:cNvPr>
              <p:cNvSpPr/>
              <p:nvPr/>
            </p:nvSpPr>
            <p:spPr bwMode="auto">
              <a:xfrm>
                <a:off x="1011000" y="3426153"/>
                <a:ext cx="7064999" cy="8131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When you copy &amp; paste, choose "keep text only" option.</a:t>
                </a:r>
              </a:p>
            </p:txBody>
          </p:sp>
        </p:grpSp>
        <p:grpSp>
          <p:nvGrpSpPr>
            <p:cNvPr id="29" name="íṥliḍé">
              <a:extLst>
                <a:ext uri="{FF2B5EF4-FFF2-40B4-BE49-F238E27FC236}">
                  <a16:creationId xmlns:a16="http://schemas.microsoft.com/office/drawing/2014/main" id="{856BB615-7072-403E-8B2E-C49B0CAE5CE7}"/>
                </a:ext>
              </a:extLst>
            </p:cNvPr>
            <p:cNvGrpSpPr/>
            <p:nvPr/>
          </p:nvGrpSpPr>
          <p:grpSpPr>
            <a:xfrm>
              <a:off x="687279" y="4891893"/>
              <a:ext cx="7388720" cy="1254907"/>
              <a:chOff x="687279" y="2984347"/>
              <a:chExt cx="7388720" cy="1254907"/>
            </a:xfrm>
          </p:grpSpPr>
          <p:sp>
            <p:nvSpPr>
              <p:cNvPr id="31" name="iṥlîdè">
                <a:extLst>
                  <a:ext uri="{FF2B5EF4-FFF2-40B4-BE49-F238E27FC236}">
                    <a16:creationId xmlns:a16="http://schemas.microsoft.com/office/drawing/2014/main" id="{81A0399C-888A-4952-9A53-5A135BC20593}"/>
                  </a:ext>
                </a:extLst>
              </p:cNvPr>
              <p:cNvSpPr/>
              <p:nvPr/>
            </p:nvSpPr>
            <p:spPr>
              <a:xfrm>
                <a:off x="687279" y="3124978"/>
                <a:ext cx="231652" cy="231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604" y="21600"/>
                    </a:moveTo>
                    <a:cubicBezTo>
                      <a:pt x="4713" y="21600"/>
                      <a:pt x="0" y="16887"/>
                      <a:pt x="0" y="10996"/>
                    </a:cubicBezTo>
                    <a:cubicBezTo>
                      <a:pt x="0" y="5105"/>
                      <a:pt x="4713" y="0"/>
                      <a:pt x="10604" y="0"/>
                    </a:cubicBezTo>
                    <a:cubicBezTo>
                      <a:pt x="16495" y="0"/>
                      <a:pt x="21600" y="5105"/>
                      <a:pt x="21600" y="10996"/>
                    </a:cubicBezTo>
                    <a:cubicBezTo>
                      <a:pt x="21600" y="16887"/>
                      <a:pt x="16495" y="21600"/>
                      <a:pt x="10604" y="21600"/>
                    </a:cubicBezTo>
                    <a:close/>
                    <a:moveTo>
                      <a:pt x="16887" y="9818"/>
                    </a:moveTo>
                    <a:cubicBezTo>
                      <a:pt x="16887" y="9425"/>
                      <a:pt x="16495" y="9033"/>
                      <a:pt x="16102" y="9033"/>
                    </a:cubicBezTo>
                    <a:cubicBezTo>
                      <a:pt x="12567" y="9033"/>
                      <a:pt x="12567" y="9033"/>
                      <a:pt x="12567" y="9033"/>
                    </a:cubicBezTo>
                    <a:cubicBezTo>
                      <a:pt x="12567" y="5498"/>
                      <a:pt x="12567" y="5498"/>
                      <a:pt x="12567" y="5498"/>
                    </a:cubicBezTo>
                    <a:cubicBezTo>
                      <a:pt x="12567" y="5105"/>
                      <a:pt x="12175" y="4713"/>
                      <a:pt x="11389" y="4713"/>
                    </a:cubicBezTo>
                    <a:cubicBezTo>
                      <a:pt x="9818" y="4713"/>
                      <a:pt x="9818" y="4713"/>
                      <a:pt x="9818" y="4713"/>
                    </a:cubicBezTo>
                    <a:cubicBezTo>
                      <a:pt x="9425" y="4713"/>
                      <a:pt x="9033" y="5105"/>
                      <a:pt x="9033" y="5498"/>
                    </a:cubicBezTo>
                    <a:cubicBezTo>
                      <a:pt x="9033" y="9033"/>
                      <a:pt x="9033" y="9033"/>
                      <a:pt x="9033" y="9033"/>
                    </a:cubicBezTo>
                    <a:cubicBezTo>
                      <a:pt x="5105" y="9033"/>
                      <a:pt x="5105" y="9033"/>
                      <a:pt x="5105" y="9033"/>
                    </a:cubicBezTo>
                    <a:cubicBezTo>
                      <a:pt x="4713" y="9033"/>
                      <a:pt x="4320" y="9425"/>
                      <a:pt x="4320" y="9818"/>
                    </a:cubicBezTo>
                    <a:cubicBezTo>
                      <a:pt x="4320" y="11782"/>
                      <a:pt x="4320" y="11782"/>
                      <a:pt x="4320" y="11782"/>
                    </a:cubicBezTo>
                    <a:cubicBezTo>
                      <a:pt x="4320" y="12175"/>
                      <a:pt x="4713" y="12567"/>
                      <a:pt x="5105" y="12567"/>
                    </a:cubicBezTo>
                    <a:cubicBezTo>
                      <a:pt x="9033" y="12567"/>
                      <a:pt x="9033" y="12567"/>
                      <a:pt x="9033" y="12567"/>
                    </a:cubicBezTo>
                    <a:cubicBezTo>
                      <a:pt x="9033" y="16102"/>
                      <a:pt x="9033" y="16102"/>
                      <a:pt x="9033" y="16102"/>
                    </a:cubicBezTo>
                    <a:cubicBezTo>
                      <a:pt x="9033" y="16887"/>
                      <a:pt x="9425" y="17280"/>
                      <a:pt x="9818" y="17280"/>
                    </a:cubicBezTo>
                    <a:cubicBezTo>
                      <a:pt x="11389" y="17280"/>
                      <a:pt x="11389" y="17280"/>
                      <a:pt x="11389" y="17280"/>
                    </a:cubicBezTo>
                    <a:cubicBezTo>
                      <a:pt x="12175" y="17280"/>
                      <a:pt x="12567" y="16887"/>
                      <a:pt x="12567" y="16102"/>
                    </a:cubicBezTo>
                    <a:cubicBezTo>
                      <a:pt x="12567" y="12567"/>
                      <a:pt x="12567" y="12567"/>
                      <a:pt x="12567" y="12567"/>
                    </a:cubicBezTo>
                    <a:cubicBezTo>
                      <a:pt x="16102" y="12567"/>
                      <a:pt x="16102" y="12567"/>
                      <a:pt x="16102" y="12567"/>
                    </a:cubicBezTo>
                    <a:cubicBezTo>
                      <a:pt x="16495" y="12567"/>
                      <a:pt x="16887" y="12175"/>
                      <a:pt x="16887" y="11782"/>
                    </a:cubicBezTo>
                    <a:lnTo>
                      <a:pt x="16887" y="9818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lvl="0" algn="l" defTabSz="457200">
                  <a:defRPr sz="2400">
                    <a:solidFill>
                      <a:srgbClr val="000000"/>
                    </a:solidFill>
                  </a:defRPr>
                </a:pPr>
                <a:endParaRPr>
                  <a:solidFill>
                    <a:schemeClr val="bg2"/>
                  </a:solidFill>
                </a:endParaRPr>
              </a:p>
            </p:txBody>
          </p:sp>
          <p:sp>
            <p:nvSpPr>
              <p:cNvPr id="32" name="íṥlïďè">
                <a:extLst>
                  <a:ext uri="{FF2B5EF4-FFF2-40B4-BE49-F238E27FC236}">
                    <a16:creationId xmlns:a16="http://schemas.microsoft.com/office/drawing/2014/main" id="{A62F71E6-2FE1-4458-929E-C20D3A12D990}"/>
                  </a:ext>
                </a:extLst>
              </p:cNvPr>
              <p:cNvSpPr txBox="1"/>
              <p:nvPr/>
            </p:nvSpPr>
            <p:spPr bwMode="auto">
              <a:xfrm>
                <a:off x="1011000" y="2984347"/>
                <a:ext cx="7064999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</a:p>
            </p:txBody>
          </p:sp>
          <p:sp>
            <p:nvSpPr>
              <p:cNvPr id="33" name="îṩļíďè">
                <a:extLst>
                  <a:ext uri="{FF2B5EF4-FFF2-40B4-BE49-F238E27FC236}">
                    <a16:creationId xmlns:a16="http://schemas.microsoft.com/office/drawing/2014/main" id="{A288290E-F155-4088-886E-2DCDB84FC849}"/>
                  </a:ext>
                </a:extLst>
              </p:cNvPr>
              <p:cNvSpPr/>
              <p:nvPr/>
            </p:nvSpPr>
            <p:spPr bwMode="auto">
              <a:xfrm>
                <a:off x="1011000" y="3426153"/>
                <a:ext cx="7064999" cy="8131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When you copy &amp; paste, choose "keep text only" option.</a:t>
                </a:r>
              </a:p>
            </p:txBody>
          </p:sp>
        </p:grp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A277F862-6DC1-45B1-823E-DDE3BEBCE26B}"/>
                </a:ext>
              </a:extLst>
            </p:cNvPr>
            <p:cNvCxnSpPr/>
            <p:nvPr/>
          </p:nvCxnSpPr>
          <p:spPr>
            <a:xfrm>
              <a:off x="1101000" y="4734000"/>
              <a:ext cx="36900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417735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244CBC-FA60-4033-B31F-299580ECF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18D83FC-0549-4E92-A98A-235A05FD1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9F082B-262D-4DCD-AAF1-0A25772F6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26</a:t>
            </a:fld>
            <a:endParaRPr lang="zh-CN" altLang="en-US"/>
          </a:p>
        </p:txBody>
      </p:sp>
      <p:grpSp>
        <p:nvGrpSpPr>
          <p:cNvPr id="5" name="ce8ca0d0-aa76-4716-be06-ddc1b4817cb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E8712CC-DB03-4A21-8EBF-7FD1FA4029AC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400" y="2263714"/>
            <a:ext cx="10858500" cy="2330572"/>
            <a:chOff x="660400" y="2263714"/>
            <a:chExt cx="10858500" cy="2330572"/>
          </a:xfrm>
        </p:grpSpPr>
        <p:grpSp>
          <p:nvGrpSpPr>
            <p:cNvPr id="6" name="îṣḷiḓe">
              <a:extLst>
                <a:ext uri="{FF2B5EF4-FFF2-40B4-BE49-F238E27FC236}">
                  <a16:creationId xmlns:a16="http://schemas.microsoft.com/office/drawing/2014/main" id="{491A6E29-3110-4206-A789-14C1C2F011FC}"/>
                </a:ext>
              </a:extLst>
            </p:cNvPr>
            <p:cNvGrpSpPr/>
            <p:nvPr/>
          </p:nvGrpSpPr>
          <p:grpSpPr>
            <a:xfrm>
              <a:off x="660400" y="2263714"/>
              <a:ext cx="1667266" cy="2330572"/>
              <a:chOff x="660400" y="2263714"/>
              <a:chExt cx="1667266" cy="2330572"/>
            </a:xfrm>
          </p:grpSpPr>
          <p:sp>
            <p:nvSpPr>
              <p:cNvPr id="87" name="ïšlïḋe">
                <a:extLst>
                  <a:ext uri="{FF2B5EF4-FFF2-40B4-BE49-F238E27FC236}">
                    <a16:creationId xmlns:a16="http://schemas.microsoft.com/office/drawing/2014/main" id="{9D2DAFAE-0BCB-4F5B-BFD5-D76E611D6F8C}"/>
                  </a:ext>
                </a:extLst>
              </p:cNvPr>
              <p:cNvSpPr/>
              <p:nvPr/>
            </p:nvSpPr>
            <p:spPr>
              <a:xfrm>
                <a:off x="660400" y="2263714"/>
                <a:ext cx="1667266" cy="329071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rPr>
                  <a:t>Text here</a:t>
                </a:r>
              </a:p>
            </p:txBody>
          </p:sp>
          <p:sp>
            <p:nvSpPr>
              <p:cNvPr id="88" name="í$ļiḓé">
                <a:extLst>
                  <a:ext uri="{FF2B5EF4-FFF2-40B4-BE49-F238E27FC236}">
                    <a16:creationId xmlns:a16="http://schemas.microsoft.com/office/drawing/2014/main" id="{E021E2D0-2975-44B1-9485-5F072612DA36}"/>
                  </a:ext>
                </a:extLst>
              </p:cNvPr>
              <p:cNvSpPr/>
              <p:nvPr/>
            </p:nvSpPr>
            <p:spPr>
              <a:xfrm>
                <a:off x="660400" y="2777000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wrap="square" lIns="91440" tIns="45720" rIns="91440" bIns="45720">
                <a:normAutofit fontScale="25000" lnSpcReduction="20000"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i$ľiḑé">
                <a:extLst>
                  <a:ext uri="{FF2B5EF4-FFF2-40B4-BE49-F238E27FC236}">
                    <a16:creationId xmlns:a16="http://schemas.microsoft.com/office/drawing/2014/main" id="{CA70B3C6-04A1-4912-A895-E50A8BCB07E2}"/>
                  </a:ext>
                </a:extLst>
              </p:cNvPr>
              <p:cNvSpPr/>
              <p:nvPr/>
            </p:nvSpPr>
            <p:spPr>
              <a:xfrm>
                <a:off x="756854" y="2709685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90" name="ïsḷíḍé">
                <a:extLst>
                  <a:ext uri="{FF2B5EF4-FFF2-40B4-BE49-F238E27FC236}">
                    <a16:creationId xmlns:a16="http://schemas.microsoft.com/office/drawing/2014/main" id="{31CEC209-AA6F-4B16-B312-CCCF2AF6F084}"/>
                  </a:ext>
                </a:extLst>
              </p:cNvPr>
              <p:cNvSpPr/>
              <p:nvPr/>
            </p:nvSpPr>
            <p:spPr>
              <a:xfrm>
                <a:off x="660400" y="3051804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" name="íṥľïdê">
                <a:extLst>
                  <a:ext uri="{FF2B5EF4-FFF2-40B4-BE49-F238E27FC236}">
                    <a16:creationId xmlns:a16="http://schemas.microsoft.com/office/drawing/2014/main" id="{851DDB74-8932-485E-A55E-E1ABB7B14A65}"/>
                  </a:ext>
                </a:extLst>
              </p:cNvPr>
              <p:cNvSpPr/>
              <p:nvPr/>
            </p:nvSpPr>
            <p:spPr>
              <a:xfrm>
                <a:off x="756854" y="2984489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92" name="îSḻîḑe">
                <a:extLst>
                  <a:ext uri="{FF2B5EF4-FFF2-40B4-BE49-F238E27FC236}">
                    <a16:creationId xmlns:a16="http://schemas.microsoft.com/office/drawing/2014/main" id="{B7AE01C6-BDE5-46A8-B783-32D818EDD96C}"/>
                  </a:ext>
                </a:extLst>
              </p:cNvPr>
              <p:cNvSpPr/>
              <p:nvPr/>
            </p:nvSpPr>
            <p:spPr>
              <a:xfrm>
                <a:off x="660400" y="3326607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" name="íšlïḋé">
                <a:extLst>
                  <a:ext uri="{FF2B5EF4-FFF2-40B4-BE49-F238E27FC236}">
                    <a16:creationId xmlns:a16="http://schemas.microsoft.com/office/drawing/2014/main" id="{C5FD3727-BCEC-470B-9B50-D629122F56E7}"/>
                  </a:ext>
                </a:extLst>
              </p:cNvPr>
              <p:cNvSpPr/>
              <p:nvPr/>
            </p:nvSpPr>
            <p:spPr>
              <a:xfrm>
                <a:off x="756854" y="3259292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94" name="iṥḻïḓê">
                <a:extLst>
                  <a:ext uri="{FF2B5EF4-FFF2-40B4-BE49-F238E27FC236}">
                    <a16:creationId xmlns:a16="http://schemas.microsoft.com/office/drawing/2014/main" id="{A1E00BEE-A104-400E-94A7-6AA64AF24C75}"/>
                  </a:ext>
                </a:extLst>
              </p:cNvPr>
              <p:cNvSpPr/>
              <p:nvPr/>
            </p:nvSpPr>
            <p:spPr>
              <a:xfrm>
                <a:off x="660400" y="3601411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5" name="iś1îďé">
                <a:extLst>
                  <a:ext uri="{FF2B5EF4-FFF2-40B4-BE49-F238E27FC236}">
                    <a16:creationId xmlns:a16="http://schemas.microsoft.com/office/drawing/2014/main" id="{ADAC97A5-F1A3-41A3-8594-B03678ECE03C}"/>
                  </a:ext>
                </a:extLst>
              </p:cNvPr>
              <p:cNvSpPr/>
              <p:nvPr/>
            </p:nvSpPr>
            <p:spPr>
              <a:xfrm>
                <a:off x="756854" y="3534096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96" name="îṣļîḍé">
                <a:extLst>
                  <a:ext uri="{FF2B5EF4-FFF2-40B4-BE49-F238E27FC236}">
                    <a16:creationId xmlns:a16="http://schemas.microsoft.com/office/drawing/2014/main" id="{A226A7B4-D2B4-4DDD-B5AF-3BC954790CD1}"/>
                  </a:ext>
                </a:extLst>
              </p:cNvPr>
              <p:cNvSpPr/>
              <p:nvPr/>
            </p:nvSpPr>
            <p:spPr>
              <a:xfrm>
                <a:off x="660400" y="3876215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" name="ïŝlîḍé">
                <a:extLst>
                  <a:ext uri="{FF2B5EF4-FFF2-40B4-BE49-F238E27FC236}">
                    <a16:creationId xmlns:a16="http://schemas.microsoft.com/office/drawing/2014/main" id="{81116B88-6ADF-4982-B74F-917A4A0DE716}"/>
                  </a:ext>
                </a:extLst>
              </p:cNvPr>
              <p:cNvSpPr/>
              <p:nvPr/>
            </p:nvSpPr>
            <p:spPr>
              <a:xfrm>
                <a:off x="756854" y="3808900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98" name="ïśļiḑé">
                <a:extLst>
                  <a:ext uri="{FF2B5EF4-FFF2-40B4-BE49-F238E27FC236}">
                    <a16:creationId xmlns:a16="http://schemas.microsoft.com/office/drawing/2014/main" id="{5C3EF143-1A84-4367-B676-6197C4F0469B}"/>
                  </a:ext>
                </a:extLst>
              </p:cNvPr>
              <p:cNvSpPr/>
              <p:nvPr/>
            </p:nvSpPr>
            <p:spPr>
              <a:xfrm>
                <a:off x="660400" y="4151018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9" name="íSḻidê">
                <a:extLst>
                  <a:ext uri="{FF2B5EF4-FFF2-40B4-BE49-F238E27FC236}">
                    <a16:creationId xmlns:a16="http://schemas.microsoft.com/office/drawing/2014/main" id="{A4BE304E-AF6C-4EA4-9DE5-518AE3E30DEC}"/>
                  </a:ext>
                </a:extLst>
              </p:cNvPr>
              <p:cNvSpPr/>
              <p:nvPr/>
            </p:nvSpPr>
            <p:spPr>
              <a:xfrm>
                <a:off x="756854" y="4083703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100" name="îṥḷîḑé">
                <a:extLst>
                  <a:ext uri="{FF2B5EF4-FFF2-40B4-BE49-F238E27FC236}">
                    <a16:creationId xmlns:a16="http://schemas.microsoft.com/office/drawing/2014/main" id="{62E3CD31-6F96-4766-A47E-D3CF31C98A54}"/>
                  </a:ext>
                </a:extLst>
              </p:cNvPr>
              <p:cNvSpPr/>
              <p:nvPr/>
            </p:nvSpPr>
            <p:spPr>
              <a:xfrm>
                <a:off x="660400" y="4425822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1" name="ï$1idê">
                <a:extLst>
                  <a:ext uri="{FF2B5EF4-FFF2-40B4-BE49-F238E27FC236}">
                    <a16:creationId xmlns:a16="http://schemas.microsoft.com/office/drawing/2014/main" id="{A5559219-76D5-4519-BD1D-633AF397C48B}"/>
                  </a:ext>
                </a:extLst>
              </p:cNvPr>
              <p:cNvSpPr/>
              <p:nvPr/>
            </p:nvSpPr>
            <p:spPr>
              <a:xfrm>
                <a:off x="756854" y="4358507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</p:grpSp>
        <p:grpSp>
          <p:nvGrpSpPr>
            <p:cNvPr id="7" name="ïṣlîḑe">
              <a:extLst>
                <a:ext uri="{FF2B5EF4-FFF2-40B4-BE49-F238E27FC236}">
                  <a16:creationId xmlns:a16="http://schemas.microsoft.com/office/drawing/2014/main" id="{18CE85B0-23CA-475D-A3B0-CFD4EF5096C7}"/>
                </a:ext>
              </a:extLst>
            </p:cNvPr>
            <p:cNvGrpSpPr/>
            <p:nvPr/>
          </p:nvGrpSpPr>
          <p:grpSpPr>
            <a:xfrm>
              <a:off x="2498647" y="2263714"/>
              <a:ext cx="1667266" cy="2330572"/>
              <a:chOff x="2498647" y="2263714"/>
              <a:chExt cx="1667266" cy="2330572"/>
            </a:xfrm>
          </p:grpSpPr>
          <p:sp>
            <p:nvSpPr>
              <p:cNvPr id="72" name="îŝļîdé">
                <a:extLst>
                  <a:ext uri="{FF2B5EF4-FFF2-40B4-BE49-F238E27FC236}">
                    <a16:creationId xmlns:a16="http://schemas.microsoft.com/office/drawing/2014/main" id="{F56BFB37-E300-48D3-93BD-6D398C07B744}"/>
                  </a:ext>
                </a:extLst>
              </p:cNvPr>
              <p:cNvSpPr/>
              <p:nvPr/>
            </p:nvSpPr>
            <p:spPr>
              <a:xfrm>
                <a:off x="2498647" y="2263714"/>
                <a:ext cx="1667266" cy="32907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rPr>
                  <a:t>Text here</a:t>
                </a:r>
              </a:p>
            </p:txBody>
          </p:sp>
          <p:sp>
            <p:nvSpPr>
              <p:cNvPr id="73" name="íṩ1ídè">
                <a:extLst>
                  <a:ext uri="{FF2B5EF4-FFF2-40B4-BE49-F238E27FC236}">
                    <a16:creationId xmlns:a16="http://schemas.microsoft.com/office/drawing/2014/main" id="{417C4F6B-C9AD-443D-8C7F-11FAF88EE0D7}"/>
                  </a:ext>
                </a:extLst>
              </p:cNvPr>
              <p:cNvSpPr/>
              <p:nvPr/>
            </p:nvSpPr>
            <p:spPr>
              <a:xfrm>
                <a:off x="2498647" y="2777000"/>
                <a:ext cx="101223" cy="101149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4" name="işļíḋê">
                <a:extLst>
                  <a:ext uri="{FF2B5EF4-FFF2-40B4-BE49-F238E27FC236}">
                    <a16:creationId xmlns:a16="http://schemas.microsoft.com/office/drawing/2014/main" id="{C955F754-22F8-4824-B3F4-5CCA5C4A5C90}"/>
                  </a:ext>
                </a:extLst>
              </p:cNvPr>
              <p:cNvSpPr/>
              <p:nvPr/>
            </p:nvSpPr>
            <p:spPr>
              <a:xfrm>
                <a:off x="2595101" y="2709685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75" name="ïṡļîdê">
                <a:extLst>
                  <a:ext uri="{FF2B5EF4-FFF2-40B4-BE49-F238E27FC236}">
                    <a16:creationId xmlns:a16="http://schemas.microsoft.com/office/drawing/2014/main" id="{6458E412-B22E-4B99-B055-27D3E473AC0A}"/>
                  </a:ext>
                </a:extLst>
              </p:cNvPr>
              <p:cNvSpPr/>
              <p:nvPr/>
            </p:nvSpPr>
            <p:spPr>
              <a:xfrm>
                <a:off x="2498647" y="3051804"/>
                <a:ext cx="101223" cy="101149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6" name="ïś1íďè">
                <a:extLst>
                  <a:ext uri="{FF2B5EF4-FFF2-40B4-BE49-F238E27FC236}">
                    <a16:creationId xmlns:a16="http://schemas.microsoft.com/office/drawing/2014/main" id="{2C19725E-285F-48D6-8D85-D4C3D7A5AE1B}"/>
                  </a:ext>
                </a:extLst>
              </p:cNvPr>
              <p:cNvSpPr/>
              <p:nvPr/>
            </p:nvSpPr>
            <p:spPr>
              <a:xfrm>
                <a:off x="2595101" y="2984489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77" name="îṣ1îḑê">
                <a:extLst>
                  <a:ext uri="{FF2B5EF4-FFF2-40B4-BE49-F238E27FC236}">
                    <a16:creationId xmlns:a16="http://schemas.microsoft.com/office/drawing/2014/main" id="{35A04619-4F95-49C8-88D6-635630DC8D34}"/>
                  </a:ext>
                </a:extLst>
              </p:cNvPr>
              <p:cNvSpPr/>
              <p:nvPr/>
            </p:nvSpPr>
            <p:spPr>
              <a:xfrm>
                <a:off x="2498647" y="3326607"/>
                <a:ext cx="101223" cy="101149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8" name="iṣ1íďé">
                <a:extLst>
                  <a:ext uri="{FF2B5EF4-FFF2-40B4-BE49-F238E27FC236}">
                    <a16:creationId xmlns:a16="http://schemas.microsoft.com/office/drawing/2014/main" id="{8E8CB2C7-4276-4BC5-8165-39E604DCB474}"/>
                  </a:ext>
                </a:extLst>
              </p:cNvPr>
              <p:cNvSpPr/>
              <p:nvPr/>
            </p:nvSpPr>
            <p:spPr>
              <a:xfrm>
                <a:off x="2595101" y="3259292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79" name="îṡľiḍé">
                <a:extLst>
                  <a:ext uri="{FF2B5EF4-FFF2-40B4-BE49-F238E27FC236}">
                    <a16:creationId xmlns:a16="http://schemas.microsoft.com/office/drawing/2014/main" id="{E03AAB69-FA83-4222-A83B-05EE04389F3B}"/>
                  </a:ext>
                </a:extLst>
              </p:cNvPr>
              <p:cNvSpPr/>
              <p:nvPr/>
            </p:nvSpPr>
            <p:spPr>
              <a:xfrm>
                <a:off x="2498647" y="3601411"/>
                <a:ext cx="101223" cy="101149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0" name="iṥḻiḍê">
                <a:extLst>
                  <a:ext uri="{FF2B5EF4-FFF2-40B4-BE49-F238E27FC236}">
                    <a16:creationId xmlns:a16="http://schemas.microsoft.com/office/drawing/2014/main" id="{C9A19160-FE04-4BA9-B100-E2DC03F78021}"/>
                  </a:ext>
                </a:extLst>
              </p:cNvPr>
              <p:cNvSpPr/>
              <p:nvPr/>
            </p:nvSpPr>
            <p:spPr>
              <a:xfrm>
                <a:off x="2595101" y="3534096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81" name="íSḷîḓê">
                <a:extLst>
                  <a:ext uri="{FF2B5EF4-FFF2-40B4-BE49-F238E27FC236}">
                    <a16:creationId xmlns:a16="http://schemas.microsoft.com/office/drawing/2014/main" id="{ED659D32-8AC9-48AD-A29E-91A7062A4E82}"/>
                  </a:ext>
                </a:extLst>
              </p:cNvPr>
              <p:cNvSpPr/>
              <p:nvPr/>
            </p:nvSpPr>
            <p:spPr>
              <a:xfrm>
                <a:off x="2498647" y="3876215"/>
                <a:ext cx="101223" cy="101149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" name="îšļïḓé">
                <a:extLst>
                  <a:ext uri="{FF2B5EF4-FFF2-40B4-BE49-F238E27FC236}">
                    <a16:creationId xmlns:a16="http://schemas.microsoft.com/office/drawing/2014/main" id="{FE8422EB-499A-4471-B291-1DA3345F9CA7}"/>
                  </a:ext>
                </a:extLst>
              </p:cNvPr>
              <p:cNvSpPr/>
              <p:nvPr/>
            </p:nvSpPr>
            <p:spPr>
              <a:xfrm>
                <a:off x="2595101" y="3808900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83" name="íṥľîḋé">
                <a:extLst>
                  <a:ext uri="{FF2B5EF4-FFF2-40B4-BE49-F238E27FC236}">
                    <a16:creationId xmlns:a16="http://schemas.microsoft.com/office/drawing/2014/main" id="{3CC338C6-CD3D-46B7-8209-07FCDF0246EB}"/>
                  </a:ext>
                </a:extLst>
              </p:cNvPr>
              <p:cNvSpPr/>
              <p:nvPr/>
            </p:nvSpPr>
            <p:spPr>
              <a:xfrm>
                <a:off x="2498647" y="4151018"/>
                <a:ext cx="101223" cy="101149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4" name="ïṩľïďé">
                <a:extLst>
                  <a:ext uri="{FF2B5EF4-FFF2-40B4-BE49-F238E27FC236}">
                    <a16:creationId xmlns:a16="http://schemas.microsoft.com/office/drawing/2014/main" id="{60254262-068C-4391-871D-7F43D2D3EC9C}"/>
                  </a:ext>
                </a:extLst>
              </p:cNvPr>
              <p:cNvSpPr/>
              <p:nvPr/>
            </p:nvSpPr>
            <p:spPr>
              <a:xfrm>
                <a:off x="2595101" y="4083703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85" name="íŝḻíḍè">
                <a:extLst>
                  <a:ext uri="{FF2B5EF4-FFF2-40B4-BE49-F238E27FC236}">
                    <a16:creationId xmlns:a16="http://schemas.microsoft.com/office/drawing/2014/main" id="{720F2507-F874-4ACC-9E56-499F1B24F2D1}"/>
                  </a:ext>
                </a:extLst>
              </p:cNvPr>
              <p:cNvSpPr/>
              <p:nvPr/>
            </p:nvSpPr>
            <p:spPr>
              <a:xfrm>
                <a:off x="2498647" y="4425822"/>
                <a:ext cx="101223" cy="101149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6" name="íślíḋè">
                <a:extLst>
                  <a:ext uri="{FF2B5EF4-FFF2-40B4-BE49-F238E27FC236}">
                    <a16:creationId xmlns:a16="http://schemas.microsoft.com/office/drawing/2014/main" id="{7CA5115B-FEB1-4AF8-9FCC-6F0154A071CE}"/>
                  </a:ext>
                </a:extLst>
              </p:cNvPr>
              <p:cNvSpPr/>
              <p:nvPr/>
            </p:nvSpPr>
            <p:spPr>
              <a:xfrm>
                <a:off x="2595101" y="4358507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</p:grpSp>
        <p:grpSp>
          <p:nvGrpSpPr>
            <p:cNvPr id="8" name="íṧḻîdê">
              <a:extLst>
                <a:ext uri="{FF2B5EF4-FFF2-40B4-BE49-F238E27FC236}">
                  <a16:creationId xmlns:a16="http://schemas.microsoft.com/office/drawing/2014/main" id="{046BACE6-85B3-4903-A3AE-4FD781F0E9EA}"/>
                </a:ext>
              </a:extLst>
            </p:cNvPr>
            <p:cNvGrpSpPr/>
            <p:nvPr/>
          </p:nvGrpSpPr>
          <p:grpSpPr>
            <a:xfrm>
              <a:off x="4336894" y="2263714"/>
              <a:ext cx="1667266" cy="2330572"/>
              <a:chOff x="4336894" y="2263714"/>
              <a:chExt cx="1667266" cy="2330572"/>
            </a:xfrm>
          </p:grpSpPr>
          <p:sp>
            <p:nvSpPr>
              <p:cNvPr id="57" name="íṩḻiḓe">
                <a:extLst>
                  <a:ext uri="{FF2B5EF4-FFF2-40B4-BE49-F238E27FC236}">
                    <a16:creationId xmlns:a16="http://schemas.microsoft.com/office/drawing/2014/main" id="{AF95D5E6-3E11-4646-8F77-B8A9B12EFEC9}"/>
                  </a:ext>
                </a:extLst>
              </p:cNvPr>
              <p:cNvSpPr/>
              <p:nvPr/>
            </p:nvSpPr>
            <p:spPr>
              <a:xfrm>
                <a:off x="4336894" y="2263714"/>
                <a:ext cx="1667266" cy="329071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rPr>
                  <a:t>Text here</a:t>
                </a:r>
              </a:p>
            </p:txBody>
          </p:sp>
          <p:sp>
            <p:nvSpPr>
              <p:cNvPr id="58" name="išḷïďê">
                <a:extLst>
                  <a:ext uri="{FF2B5EF4-FFF2-40B4-BE49-F238E27FC236}">
                    <a16:creationId xmlns:a16="http://schemas.microsoft.com/office/drawing/2014/main" id="{560F5FAB-1444-4258-9E96-D6B518C4F653}"/>
                  </a:ext>
                </a:extLst>
              </p:cNvPr>
              <p:cNvSpPr/>
              <p:nvPr/>
            </p:nvSpPr>
            <p:spPr>
              <a:xfrm>
                <a:off x="4336894" y="2777000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" name="iṡlíḍê">
                <a:extLst>
                  <a:ext uri="{FF2B5EF4-FFF2-40B4-BE49-F238E27FC236}">
                    <a16:creationId xmlns:a16="http://schemas.microsoft.com/office/drawing/2014/main" id="{84D3E509-E743-4FD1-BD4C-D2451EA21E25}"/>
                  </a:ext>
                </a:extLst>
              </p:cNvPr>
              <p:cNvSpPr/>
              <p:nvPr/>
            </p:nvSpPr>
            <p:spPr>
              <a:xfrm>
                <a:off x="4433348" y="2709685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60" name="íṩ1iḋe">
                <a:extLst>
                  <a:ext uri="{FF2B5EF4-FFF2-40B4-BE49-F238E27FC236}">
                    <a16:creationId xmlns:a16="http://schemas.microsoft.com/office/drawing/2014/main" id="{A8AEB707-FBFD-44F7-BE9E-09C8D80E7B5A}"/>
                  </a:ext>
                </a:extLst>
              </p:cNvPr>
              <p:cNvSpPr/>
              <p:nvPr/>
            </p:nvSpPr>
            <p:spPr>
              <a:xfrm>
                <a:off x="4336894" y="3051804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" name="ï$ľiḑè">
                <a:extLst>
                  <a:ext uri="{FF2B5EF4-FFF2-40B4-BE49-F238E27FC236}">
                    <a16:creationId xmlns:a16="http://schemas.microsoft.com/office/drawing/2014/main" id="{AF7CDB7E-3ABA-4F9E-82A9-DF7594D61E10}"/>
                  </a:ext>
                </a:extLst>
              </p:cNvPr>
              <p:cNvSpPr/>
              <p:nvPr/>
            </p:nvSpPr>
            <p:spPr>
              <a:xfrm>
                <a:off x="4433348" y="2984489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62" name="íşlïḍé">
                <a:extLst>
                  <a:ext uri="{FF2B5EF4-FFF2-40B4-BE49-F238E27FC236}">
                    <a16:creationId xmlns:a16="http://schemas.microsoft.com/office/drawing/2014/main" id="{247270F1-B738-480F-A7BC-CBCDA28535D5}"/>
                  </a:ext>
                </a:extLst>
              </p:cNvPr>
              <p:cNvSpPr/>
              <p:nvPr/>
            </p:nvSpPr>
            <p:spPr>
              <a:xfrm>
                <a:off x="4336894" y="3326607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" name="îṣḷíďe">
                <a:extLst>
                  <a:ext uri="{FF2B5EF4-FFF2-40B4-BE49-F238E27FC236}">
                    <a16:creationId xmlns:a16="http://schemas.microsoft.com/office/drawing/2014/main" id="{5CF69A69-D8F8-4732-955D-2B85D6D16B11}"/>
                  </a:ext>
                </a:extLst>
              </p:cNvPr>
              <p:cNvSpPr/>
              <p:nvPr/>
            </p:nvSpPr>
            <p:spPr>
              <a:xfrm>
                <a:off x="4433348" y="3259292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64" name="ïṥḷïdê">
                <a:extLst>
                  <a:ext uri="{FF2B5EF4-FFF2-40B4-BE49-F238E27FC236}">
                    <a16:creationId xmlns:a16="http://schemas.microsoft.com/office/drawing/2014/main" id="{4BA20DC6-F9E3-48D9-B851-173C58920154}"/>
                  </a:ext>
                </a:extLst>
              </p:cNvPr>
              <p:cNvSpPr/>
              <p:nvPr/>
            </p:nvSpPr>
            <p:spPr>
              <a:xfrm>
                <a:off x="4336894" y="3601411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" name="işḻidé">
                <a:extLst>
                  <a:ext uri="{FF2B5EF4-FFF2-40B4-BE49-F238E27FC236}">
                    <a16:creationId xmlns:a16="http://schemas.microsoft.com/office/drawing/2014/main" id="{BC15ABC9-7825-4715-A1BB-12CB59DBC60E}"/>
                  </a:ext>
                </a:extLst>
              </p:cNvPr>
              <p:cNvSpPr/>
              <p:nvPr/>
            </p:nvSpPr>
            <p:spPr>
              <a:xfrm>
                <a:off x="4433348" y="3534096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66" name="í$lïḋé">
                <a:extLst>
                  <a:ext uri="{FF2B5EF4-FFF2-40B4-BE49-F238E27FC236}">
                    <a16:creationId xmlns:a16="http://schemas.microsoft.com/office/drawing/2014/main" id="{EAA98C57-104D-42F6-B190-A083B562838F}"/>
                  </a:ext>
                </a:extLst>
              </p:cNvPr>
              <p:cNvSpPr/>
              <p:nvPr/>
            </p:nvSpPr>
            <p:spPr>
              <a:xfrm>
                <a:off x="4336894" y="3876215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" name="îṧľíḑê">
                <a:extLst>
                  <a:ext uri="{FF2B5EF4-FFF2-40B4-BE49-F238E27FC236}">
                    <a16:creationId xmlns:a16="http://schemas.microsoft.com/office/drawing/2014/main" id="{0EF507F3-7989-4ACD-9364-43CE9BB42E4F}"/>
                  </a:ext>
                </a:extLst>
              </p:cNvPr>
              <p:cNvSpPr/>
              <p:nvPr/>
            </p:nvSpPr>
            <p:spPr>
              <a:xfrm>
                <a:off x="4433348" y="3808900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68" name="îśḻîḑê">
                <a:extLst>
                  <a:ext uri="{FF2B5EF4-FFF2-40B4-BE49-F238E27FC236}">
                    <a16:creationId xmlns:a16="http://schemas.microsoft.com/office/drawing/2014/main" id="{801B1A4C-F3BA-4D3F-B8C1-2779407A2F02}"/>
                  </a:ext>
                </a:extLst>
              </p:cNvPr>
              <p:cNvSpPr/>
              <p:nvPr/>
            </p:nvSpPr>
            <p:spPr>
              <a:xfrm>
                <a:off x="4336894" y="4151018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" name="íşļidé">
                <a:extLst>
                  <a:ext uri="{FF2B5EF4-FFF2-40B4-BE49-F238E27FC236}">
                    <a16:creationId xmlns:a16="http://schemas.microsoft.com/office/drawing/2014/main" id="{2292B3F5-6E16-438C-A489-88A3D71FBF69}"/>
                  </a:ext>
                </a:extLst>
              </p:cNvPr>
              <p:cNvSpPr/>
              <p:nvPr/>
            </p:nvSpPr>
            <p:spPr>
              <a:xfrm>
                <a:off x="4433348" y="4083703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70" name="íş1ídé">
                <a:extLst>
                  <a:ext uri="{FF2B5EF4-FFF2-40B4-BE49-F238E27FC236}">
                    <a16:creationId xmlns:a16="http://schemas.microsoft.com/office/drawing/2014/main" id="{BBEA7BE0-03E2-484A-A188-17C2555133AA}"/>
                  </a:ext>
                </a:extLst>
              </p:cNvPr>
              <p:cNvSpPr/>
              <p:nvPr/>
            </p:nvSpPr>
            <p:spPr>
              <a:xfrm>
                <a:off x="4336894" y="4425822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" name="ísḻîḑe">
                <a:extLst>
                  <a:ext uri="{FF2B5EF4-FFF2-40B4-BE49-F238E27FC236}">
                    <a16:creationId xmlns:a16="http://schemas.microsoft.com/office/drawing/2014/main" id="{2DE94BCA-2F86-405E-9BBB-BA71D6FE7F4F}"/>
                  </a:ext>
                </a:extLst>
              </p:cNvPr>
              <p:cNvSpPr/>
              <p:nvPr/>
            </p:nvSpPr>
            <p:spPr>
              <a:xfrm>
                <a:off x="4433348" y="4358507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</p:grpSp>
        <p:grpSp>
          <p:nvGrpSpPr>
            <p:cNvPr id="9" name="íṩḷîḑe">
              <a:extLst>
                <a:ext uri="{FF2B5EF4-FFF2-40B4-BE49-F238E27FC236}">
                  <a16:creationId xmlns:a16="http://schemas.microsoft.com/office/drawing/2014/main" id="{E8A3CD77-6E67-4B5B-93D7-C46CE47E15BC}"/>
                </a:ext>
              </a:extLst>
            </p:cNvPr>
            <p:cNvGrpSpPr/>
            <p:nvPr/>
          </p:nvGrpSpPr>
          <p:grpSpPr>
            <a:xfrm>
              <a:off x="6175140" y="2263714"/>
              <a:ext cx="1667266" cy="2330572"/>
              <a:chOff x="6175140" y="2263714"/>
              <a:chExt cx="1667266" cy="2330572"/>
            </a:xfrm>
          </p:grpSpPr>
          <p:sp>
            <p:nvSpPr>
              <p:cNvPr id="42" name="îṧliḓe">
                <a:extLst>
                  <a:ext uri="{FF2B5EF4-FFF2-40B4-BE49-F238E27FC236}">
                    <a16:creationId xmlns:a16="http://schemas.microsoft.com/office/drawing/2014/main" id="{DF1CF84A-B117-4B49-83A5-FFCE1C41FAAF}"/>
                  </a:ext>
                </a:extLst>
              </p:cNvPr>
              <p:cNvSpPr/>
              <p:nvPr/>
            </p:nvSpPr>
            <p:spPr>
              <a:xfrm>
                <a:off x="6175140" y="2263714"/>
                <a:ext cx="1667266" cy="329071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rPr>
                  <a:t>Text here</a:t>
                </a:r>
              </a:p>
            </p:txBody>
          </p:sp>
          <p:sp>
            <p:nvSpPr>
              <p:cNvPr id="43" name="îṣḻïḍê">
                <a:extLst>
                  <a:ext uri="{FF2B5EF4-FFF2-40B4-BE49-F238E27FC236}">
                    <a16:creationId xmlns:a16="http://schemas.microsoft.com/office/drawing/2014/main" id="{880190BB-E123-4919-8A5C-9EF6B2CE968F}"/>
                  </a:ext>
                </a:extLst>
              </p:cNvPr>
              <p:cNvSpPr/>
              <p:nvPr/>
            </p:nvSpPr>
            <p:spPr>
              <a:xfrm>
                <a:off x="6175140" y="2777000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" name="iṩľiďe">
                <a:extLst>
                  <a:ext uri="{FF2B5EF4-FFF2-40B4-BE49-F238E27FC236}">
                    <a16:creationId xmlns:a16="http://schemas.microsoft.com/office/drawing/2014/main" id="{B88AA9A5-FDA0-4848-9BA2-5C51C14DC9C6}"/>
                  </a:ext>
                </a:extLst>
              </p:cNvPr>
              <p:cNvSpPr/>
              <p:nvPr/>
            </p:nvSpPr>
            <p:spPr>
              <a:xfrm>
                <a:off x="6271594" y="2709685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45" name="iṡ1íḑè">
                <a:extLst>
                  <a:ext uri="{FF2B5EF4-FFF2-40B4-BE49-F238E27FC236}">
                    <a16:creationId xmlns:a16="http://schemas.microsoft.com/office/drawing/2014/main" id="{411E1550-4F4A-473E-BDEB-411BA1B9974C}"/>
                  </a:ext>
                </a:extLst>
              </p:cNvPr>
              <p:cNvSpPr/>
              <p:nvPr/>
            </p:nvSpPr>
            <p:spPr>
              <a:xfrm>
                <a:off x="6175140" y="3051804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" name="îSļïďè">
                <a:extLst>
                  <a:ext uri="{FF2B5EF4-FFF2-40B4-BE49-F238E27FC236}">
                    <a16:creationId xmlns:a16="http://schemas.microsoft.com/office/drawing/2014/main" id="{D4FC123C-2641-4866-B8ED-D2FA9BF54A52}"/>
                  </a:ext>
                </a:extLst>
              </p:cNvPr>
              <p:cNvSpPr/>
              <p:nvPr/>
            </p:nvSpPr>
            <p:spPr>
              <a:xfrm>
                <a:off x="6271594" y="2984489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47" name="işḷîdê">
                <a:extLst>
                  <a:ext uri="{FF2B5EF4-FFF2-40B4-BE49-F238E27FC236}">
                    <a16:creationId xmlns:a16="http://schemas.microsoft.com/office/drawing/2014/main" id="{E8227862-1A2F-450E-8766-71786CDE2252}"/>
                  </a:ext>
                </a:extLst>
              </p:cNvPr>
              <p:cNvSpPr/>
              <p:nvPr/>
            </p:nvSpPr>
            <p:spPr>
              <a:xfrm>
                <a:off x="6175140" y="3326607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" name="î$1íḍè">
                <a:extLst>
                  <a:ext uri="{FF2B5EF4-FFF2-40B4-BE49-F238E27FC236}">
                    <a16:creationId xmlns:a16="http://schemas.microsoft.com/office/drawing/2014/main" id="{30FF5792-648C-45C4-AC04-E31BAFC9EB01}"/>
                  </a:ext>
                </a:extLst>
              </p:cNvPr>
              <p:cNvSpPr/>
              <p:nvPr/>
            </p:nvSpPr>
            <p:spPr>
              <a:xfrm>
                <a:off x="6271594" y="3259292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49" name="ïṩļiḍé">
                <a:extLst>
                  <a:ext uri="{FF2B5EF4-FFF2-40B4-BE49-F238E27FC236}">
                    <a16:creationId xmlns:a16="http://schemas.microsoft.com/office/drawing/2014/main" id="{9E9F0C4E-F88E-4D3B-9814-236ADE39050F}"/>
                  </a:ext>
                </a:extLst>
              </p:cNvPr>
              <p:cNvSpPr/>
              <p:nvPr/>
            </p:nvSpPr>
            <p:spPr>
              <a:xfrm>
                <a:off x="6175140" y="3601411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iṡlïḍe">
                <a:extLst>
                  <a:ext uri="{FF2B5EF4-FFF2-40B4-BE49-F238E27FC236}">
                    <a16:creationId xmlns:a16="http://schemas.microsoft.com/office/drawing/2014/main" id="{8222597E-A23F-4E63-97AD-8E96465D57F7}"/>
                  </a:ext>
                </a:extLst>
              </p:cNvPr>
              <p:cNvSpPr/>
              <p:nvPr/>
            </p:nvSpPr>
            <p:spPr>
              <a:xfrm>
                <a:off x="6271594" y="3534096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51" name="islïḑé">
                <a:extLst>
                  <a:ext uri="{FF2B5EF4-FFF2-40B4-BE49-F238E27FC236}">
                    <a16:creationId xmlns:a16="http://schemas.microsoft.com/office/drawing/2014/main" id="{B7871700-6C33-4CE1-A8AA-872013C65A8B}"/>
                  </a:ext>
                </a:extLst>
              </p:cNvPr>
              <p:cNvSpPr/>
              <p:nvPr/>
            </p:nvSpPr>
            <p:spPr>
              <a:xfrm>
                <a:off x="6175140" y="3876215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" name="íṧḷîḓè">
                <a:extLst>
                  <a:ext uri="{FF2B5EF4-FFF2-40B4-BE49-F238E27FC236}">
                    <a16:creationId xmlns:a16="http://schemas.microsoft.com/office/drawing/2014/main" id="{1BD5576C-2FD1-4893-83CC-AC58B4C918D9}"/>
                  </a:ext>
                </a:extLst>
              </p:cNvPr>
              <p:cNvSpPr/>
              <p:nvPr/>
            </p:nvSpPr>
            <p:spPr>
              <a:xfrm>
                <a:off x="6271594" y="3808900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53" name="iṡľîḑé">
                <a:extLst>
                  <a:ext uri="{FF2B5EF4-FFF2-40B4-BE49-F238E27FC236}">
                    <a16:creationId xmlns:a16="http://schemas.microsoft.com/office/drawing/2014/main" id="{C23A1354-5547-4A41-B6F9-CC0C1A9E3D4D}"/>
                  </a:ext>
                </a:extLst>
              </p:cNvPr>
              <p:cNvSpPr/>
              <p:nvPr/>
            </p:nvSpPr>
            <p:spPr>
              <a:xfrm>
                <a:off x="6175140" y="4151018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" name="ïṧ1îḑe">
                <a:extLst>
                  <a:ext uri="{FF2B5EF4-FFF2-40B4-BE49-F238E27FC236}">
                    <a16:creationId xmlns:a16="http://schemas.microsoft.com/office/drawing/2014/main" id="{36B8ECE7-DEFC-4B23-9BF5-EDC940989329}"/>
                  </a:ext>
                </a:extLst>
              </p:cNvPr>
              <p:cNvSpPr/>
              <p:nvPr/>
            </p:nvSpPr>
            <p:spPr>
              <a:xfrm>
                <a:off x="6271594" y="4083703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55" name="ïṡļiḓé">
                <a:extLst>
                  <a:ext uri="{FF2B5EF4-FFF2-40B4-BE49-F238E27FC236}">
                    <a16:creationId xmlns:a16="http://schemas.microsoft.com/office/drawing/2014/main" id="{9A5B0988-8D5F-49A2-AC34-AB5391DCAD4F}"/>
                  </a:ext>
                </a:extLst>
              </p:cNvPr>
              <p:cNvSpPr/>
              <p:nvPr/>
            </p:nvSpPr>
            <p:spPr>
              <a:xfrm>
                <a:off x="6175140" y="4425822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" name="i$ļîḑê">
                <a:extLst>
                  <a:ext uri="{FF2B5EF4-FFF2-40B4-BE49-F238E27FC236}">
                    <a16:creationId xmlns:a16="http://schemas.microsoft.com/office/drawing/2014/main" id="{FF4755FC-BABE-47C7-B18C-340C7C7D3E94}"/>
                  </a:ext>
                </a:extLst>
              </p:cNvPr>
              <p:cNvSpPr/>
              <p:nvPr/>
            </p:nvSpPr>
            <p:spPr>
              <a:xfrm>
                <a:off x="6271594" y="4358507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</p:grpSp>
        <p:grpSp>
          <p:nvGrpSpPr>
            <p:cNvPr id="10" name="ïṡľíďê">
              <a:extLst>
                <a:ext uri="{FF2B5EF4-FFF2-40B4-BE49-F238E27FC236}">
                  <a16:creationId xmlns:a16="http://schemas.microsoft.com/office/drawing/2014/main" id="{5B4EAF32-CC25-495A-A7E7-E63D3E3D71D2}"/>
                </a:ext>
              </a:extLst>
            </p:cNvPr>
            <p:cNvGrpSpPr/>
            <p:nvPr/>
          </p:nvGrpSpPr>
          <p:grpSpPr>
            <a:xfrm>
              <a:off x="8013387" y="2263714"/>
              <a:ext cx="1667266" cy="2330572"/>
              <a:chOff x="8013387" y="2263714"/>
              <a:chExt cx="1667266" cy="2330572"/>
            </a:xfrm>
          </p:grpSpPr>
          <p:sp>
            <p:nvSpPr>
              <p:cNvPr id="27" name="îṥļíďé">
                <a:extLst>
                  <a:ext uri="{FF2B5EF4-FFF2-40B4-BE49-F238E27FC236}">
                    <a16:creationId xmlns:a16="http://schemas.microsoft.com/office/drawing/2014/main" id="{96A90CF1-7D2C-4F88-86C5-BD01C1F8C7D5}"/>
                  </a:ext>
                </a:extLst>
              </p:cNvPr>
              <p:cNvSpPr/>
              <p:nvPr/>
            </p:nvSpPr>
            <p:spPr>
              <a:xfrm>
                <a:off x="8013387" y="2263714"/>
                <a:ext cx="1667266" cy="329071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rPr>
                  <a:t>Text here</a:t>
                </a:r>
              </a:p>
            </p:txBody>
          </p:sp>
          <p:sp>
            <p:nvSpPr>
              <p:cNvPr id="28" name="î$ḷide">
                <a:extLst>
                  <a:ext uri="{FF2B5EF4-FFF2-40B4-BE49-F238E27FC236}">
                    <a16:creationId xmlns:a16="http://schemas.microsoft.com/office/drawing/2014/main" id="{7EFF7E0F-CF4A-44F2-882A-AFB6DC655FE8}"/>
                  </a:ext>
                </a:extLst>
              </p:cNvPr>
              <p:cNvSpPr/>
              <p:nvPr/>
            </p:nvSpPr>
            <p:spPr>
              <a:xfrm>
                <a:off x="8013387" y="2777000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" name="iṣḷîďé">
                <a:extLst>
                  <a:ext uri="{FF2B5EF4-FFF2-40B4-BE49-F238E27FC236}">
                    <a16:creationId xmlns:a16="http://schemas.microsoft.com/office/drawing/2014/main" id="{D27E85A4-7EEB-4666-9ACC-CAEC05751D28}"/>
                  </a:ext>
                </a:extLst>
              </p:cNvPr>
              <p:cNvSpPr/>
              <p:nvPr/>
            </p:nvSpPr>
            <p:spPr>
              <a:xfrm>
                <a:off x="8109841" y="2709685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30" name="iṡľiḋe">
                <a:extLst>
                  <a:ext uri="{FF2B5EF4-FFF2-40B4-BE49-F238E27FC236}">
                    <a16:creationId xmlns:a16="http://schemas.microsoft.com/office/drawing/2014/main" id="{DFBC1C21-BC31-4473-853D-9453ECC63F0C}"/>
                  </a:ext>
                </a:extLst>
              </p:cNvPr>
              <p:cNvSpPr/>
              <p:nvPr/>
            </p:nvSpPr>
            <p:spPr>
              <a:xfrm>
                <a:off x="8013387" y="3051804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" name="iṩ1iḍé">
                <a:extLst>
                  <a:ext uri="{FF2B5EF4-FFF2-40B4-BE49-F238E27FC236}">
                    <a16:creationId xmlns:a16="http://schemas.microsoft.com/office/drawing/2014/main" id="{DDEC0335-B55A-4E15-BD9E-EF7127F7D4A5}"/>
                  </a:ext>
                </a:extLst>
              </p:cNvPr>
              <p:cNvSpPr/>
              <p:nvPr/>
            </p:nvSpPr>
            <p:spPr>
              <a:xfrm>
                <a:off x="8109841" y="2984489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32" name="ïṣḷîďe">
                <a:extLst>
                  <a:ext uri="{FF2B5EF4-FFF2-40B4-BE49-F238E27FC236}">
                    <a16:creationId xmlns:a16="http://schemas.microsoft.com/office/drawing/2014/main" id="{E65A030F-D7FE-4AA0-AAEE-08FC731DE1D5}"/>
                  </a:ext>
                </a:extLst>
              </p:cNvPr>
              <p:cNvSpPr/>
              <p:nvPr/>
            </p:nvSpPr>
            <p:spPr>
              <a:xfrm>
                <a:off x="8013387" y="3326607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" name="iṥḻíďè">
                <a:extLst>
                  <a:ext uri="{FF2B5EF4-FFF2-40B4-BE49-F238E27FC236}">
                    <a16:creationId xmlns:a16="http://schemas.microsoft.com/office/drawing/2014/main" id="{D9C63E6E-A9E0-4E66-ACCC-2D6AE3882C96}"/>
                  </a:ext>
                </a:extLst>
              </p:cNvPr>
              <p:cNvSpPr/>
              <p:nvPr/>
            </p:nvSpPr>
            <p:spPr>
              <a:xfrm>
                <a:off x="8109841" y="3259292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34" name="íṣľîďe">
                <a:extLst>
                  <a:ext uri="{FF2B5EF4-FFF2-40B4-BE49-F238E27FC236}">
                    <a16:creationId xmlns:a16="http://schemas.microsoft.com/office/drawing/2014/main" id="{2666A537-0EF4-4794-B2FE-7C37F7720CAC}"/>
                  </a:ext>
                </a:extLst>
              </p:cNvPr>
              <p:cNvSpPr/>
              <p:nvPr/>
            </p:nvSpPr>
            <p:spPr>
              <a:xfrm>
                <a:off x="8013387" y="3601411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" name="ïṥľïḍè">
                <a:extLst>
                  <a:ext uri="{FF2B5EF4-FFF2-40B4-BE49-F238E27FC236}">
                    <a16:creationId xmlns:a16="http://schemas.microsoft.com/office/drawing/2014/main" id="{F1F54E86-874C-4BE6-A553-B73D2608A48D}"/>
                  </a:ext>
                </a:extLst>
              </p:cNvPr>
              <p:cNvSpPr/>
              <p:nvPr/>
            </p:nvSpPr>
            <p:spPr>
              <a:xfrm>
                <a:off x="8109841" y="3534096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36" name="íṣlíḋè">
                <a:extLst>
                  <a:ext uri="{FF2B5EF4-FFF2-40B4-BE49-F238E27FC236}">
                    <a16:creationId xmlns:a16="http://schemas.microsoft.com/office/drawing/2014/main" id="{C5CA3A7D-85EF-4F83-ACD7-4CE85DB6F8B7}"/>
                  </a:ext>
                </a:extLst>
              </p:cNvPr>
              <p:cNvSpPr/>
              <p:nvPr/>
            </p:nvSpPr>
            <p:spPr>
              <a:xfrm>
                <a:off x="8013387" y="3876215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" name="íṥḷiḋè">
                <a:extLst>
                  <a:ext uri="{FF2B5EF4-FFF2-40B4-BE49-F238E27FC236}">
                    <a16:creationId xmlns:a16="http://schemas.microsoft.com/office/drawing/2014/main" id="{C9A33B40-9C31-4D16-AA4B-57E8BDFA70D5}"/>
                  </a:ext>
                </a:extLst>
              </p:cNvPr>
              <p:cNvSpPr/>
              <p:nvPr/>
            </p:nvSpPr>
            <p:spPr>
              <a:xfrm>
                <a:off x="8109841" y="3808900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38" name="íṥḷîḑè">
                <a:extLst>
                  <a:ext uri="{FF2B5EF4-FFF2-40B4-BE49-F238E27FC236}">
                    <a16:creationId xmlns:a16="http://schemas.microsoft.com/office/drawing/2014/main" id="{B19C0423-B38E-424E-9A1F-33C85F5D77A6}"/>
                  </a:ext>
                </a:extLst>
              </p:cNvPr>
              <p:cNvSpPr/>
              <p:nvPr/>
            </p:nvSpPr>
            <p:spPr>
              <a:xfrm>
                <a:off x="8013387" y="4151018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" name="îṣľïḑé">
                <a:extLst>
                  <a:ext uri="{FF2B5EF4-FFF2-40B4-BE49-F238E27FC236}">
                    <a16:creationId xmlns:a16="http://schemas.microsoft.com/office/drawing/2014/main" id="{A92EF3A4-F9FB-4ABF-B001-024937292BCC}"/>
                  </a:ext>
                </a:extLst>
              </p:cNvPr>
              <p:cNvSpPr/>
              <p:nvPr/>
            </p:nvSpPr>
            <p:spPr>
              <a:xfrm>
                <a:off x="8109841" y="4083703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40" name="ïṩļiḍê">
                <a:extLst>
                  <a:ext uri="{FF2B5EF4-FFF2-40B4-BE49-F238E27FC236}">
                    <a16:creationId xmlns:a16="http://schemas.microsoft.com/office/drawing/2014/main" id="{160C5D87-D7DB-4C03-A5F3-78ED803806AB}"/>
                  </a:ext>
                </a:extLst>
              </p:cNvPr>
              <p:cNvSpPr/>
              <p:nvPr/>
            </p:nvSpPr>
            <p:spPr>
              <a:xfrm>
                <a:off x="8013387" y="4425822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" name="išlíḋe">
                <a:extLst>
                  <a:ext uri="{FF2B5EF4-FFF2-40B4-BE49-F238E27FC236}">
                    <a16:creationId xmlns:a16="http://schemas.microsoft.com/office/drawing/2014/main" id="{F1AF5C41-FD73-44B3-BAFD-26AE0598FBAC}"/>
                  </a:ext>
                </a:extLst>
              </p:cNvPr>
              <p:cNvSpPr/>
              <p:nvPr/>
            </p:nvSpPr>
            <p:spPr>
              <a:xfrm>
                <a:off x="8109841" y="4358507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</p:grpSp>
        <p:grpSp>
          <p:nvGrpSpPr>
            <p:cNvPr id="11" name="í$ľiḑè">
              <a:extLst>
                <a:ext uri="{FF2B5EF4-FFF2-40B4-BE49-F238E27FC236}">
                  <a16:creationId xmlns:a16="http://schemas.microsoft.com/office/drawing/2014/main" id="{321C7BF0-C4F0-4175-B917-9079E62FB2E0}"/>
                </a:ext>
              </a:extLst>
            </p:cNvPr>
            <p:cNvGrpSpPr/>
            <p:nvPr/>
          </p:nvGrpSpPr>
          <p:grpSpPr>
            <a:xfrm>
              <a:off x="9851634" y="2263714"/>
              <a:ext cx="1667266" cy="2330572"/>
              <a:chOff x="9851634" y="2263714"/>
              <a:chExt cx="1667266" cy="2330572"/>
            </a:xfrm>
          </p:grpSpPr>
          <p:sp>
            <p:nvSpPr>
              <p:cNvPr id="12" name="îŝlídè">
                <a:extLst>
                  <a:ext uri="{FF2B5EF4-FFF2-40B4-BE49-F238E27FC236}">
                    <a16:creationId xmlns:a16="http://schemas.microsoft.com/office/drawing/2014/main" id="{6D687650-8D6E-4209-92AC-5594F0CE3C17}"/>
                  </a:ext>
                </a:extLst>
              </p:cNvPr>
              <p:cNvSpPr/>
              <p:nvPr/>
            </p:nvSpPr>
            <p:spPr>
              <a:xfrm>
                <a:off x="9851634" y="2263714"/>
                <a:ext cx="1667266" cy="329071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rPr>
                  <a:t>Text here</a:t>
                </a:r>
              </a:p>
            </p:txBody>
          </p:sp>
          <p:sp>
            <p:nvSpPr>
              <p:cNvPr id="13" name="ïślïḍè">
                <a:extLst>
                  <a:ext uri="{FF2B5EF4-FFF2-40B4-BE49-F238E27FC236}">
                    <a16:creationId xmlns:a16="http://schemas.microsoft.com/office/drawing/2014/main" id="{981A2CE1-1246-4D0F-8346-04312579D225}"/>
                  </a:ext>
                </a:extLst>
              </p:cNvPr>
              <p:cNvSpPr/>
              <p:nvPr/>
            </p:nvSpPr>
            <p:spPr>
              <a:xfrm>
                <a:off x="9851634" y="2777000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" name="íS1iḋê">
                <a:extLst>
                  <a:ext uri="{FF2B5EF4-FFF2-40B4-BE49-F238E27FC236}">
                    <a16:creationId xmlns:a16="http://schemas.microsoft.com/office/drawing/2014/main" id="{925381A4-2072-4FC2-9D93-40A495C9C8A7}"/>
                  </a:ext>
                </a:extLst>
              </p:cNvPr>
              <p:cNvSpPr/>
              <p:nvPr/>
            </p:nvSpPr>
            <p:spPr>
              <a:xfrm>
                <a:off x="9948088" y="2709685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15" name="ïṩ1îḍê">
                <a:extLst>
                  <a:ext uri="{FF2B5EF4-FFF2-40B4-BE49-F238E27FC236}">
                    <a16:creationId xmlns:a16="http://schemas.microsoft.com/office/drawing/2014/main" id="{5CB35DFD-29AE-45A4-A57A-2F50579251C1}"/>
                  </a:ext>
                </a:extLst>
              </p:cNvPr>
              <p:cNvSpPr/>
              <p:nvPr/>
            </p:nvSpPr>
            <p:spPr>
              <a:xfrm>
                <a:off x="9851634" y="3051804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" name="ïṩlîďè">
                <a:extLst>
                  <a:ext uri="{FF2B5EF4-FFF2-40B4-BE49-F238E27FC236}">
                    <a16:creationId xmlns:a16="http://schemas.microsoft.com/office/drawing/2014/main" id="{54F7CC64-E318-469E-B82C-A88EF795C0CB}"/>
                  </a:ext>
                </a:extLst>
              </p:cNvPr>
              <p:cNvSpPr/>
              <p:nvPr/>
            </p:nvSpPr>
            <p:spPr>
              <a:xfrm>
                <a:off x="9948088" y="2984489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17" name="iṧľîdê">
                <a:extLst>
                  <a:ext uri="{FF2B5EF4-FFF2-40B4-BE49-F238E27FC236}">
                    <a16:creationId xmlns:a16="http://schemas.microsoft.com/office/drawing/2014/main" id="{D68AC6F5-B56E-498C-B171-C43407FFE394}"/>
                  </a:ext>
                </a:extLst>
              </p:cNvPr>
              <p:cNvSpPr/>
              <p:nvPr/>
            </p:nvSpPr>
            <p:spPr>
              <a:xfrm>
                <a:off x="9851634" y="3326607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" name="iśļiḋè">
                <a:extLst>
                  <a:ext uri="{FF2B5EF4-FFF2-40B4-BE49-F238E27FC236}">
                    <a16:creationId xmlns:a16="http://schemas.microsoft.com/office/drawing/2014/main" id="{4CE35140-72F7-4FCA-B32D-ED0AE44473DD}"/>
                  </a:ext>
                </a:extLst>
              </p:cNvPr>
              <p:cNvSpPr/>
              <p:nvPr/>
            </p:nvSpPr>
            <p:spPr>
              <a:xfrm>
                <a:off x="9948088" y="3259292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19" name="íş1íḓè">
                <a:extLst>
                  <a:ext uri="{FF2B5EF4-FFF2-40B4-BE49-F238E27FC236}">
                    <a16:creationId xmlns:a16="http://schemas.microsoft.com/office/drawing/2014/main" id="{2B048126-44B8-418B-B9AA-4BF1CCD0E095}"/>
                  </a:ext>
                </a:extLst>
              </p:cNvPr>
              <p:cNvSpPr/>
              <p:nvPr/>
            </p:nvSpPr>
            <p:spPr>
              <a:xfrm>
                <a:off x="9851634" y="3601411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" name="ïSļíḑé">
                <a:extLst>
                  <a:ext uri="{FF2B5EF4-FFF2-40B4-BE49-F238E27FC236}">
                    <a16:creationId xmlns:a16="http://schemas.microsoft.com/office/drawing/2014/main" id="{AD0AB0DA-49EB-4D9A-9416-FBCB08C47788}"/>
                  </a:ext>
                </a:extLst>
              </p:cNvPr>
              <p:cNvSpPr/>
              <p:nvPr/>
            </p:nvSpPr>
            <p:spPr>
              <a:xfrm>
                <a:off x="9948088" y="3534096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21" name="iSlíḑé">
                <a:extLst>
                  <a:ext uri="{FF2B5EF4-FFF2-40B4-BE49-F238E27FC236}">
                    <a16:creationId xmlns:a16="http://schemas.microsoft.com/office/drawing/2014/main" id="{601D5C37-A949-4D68-AE52-E43791904E6E}"/>
                  </a:ext>
                </a:extLst>
              </p:cNvPr>
              <p:cNvSpPr/>
              <p:nvPr/>
            </p:nvSpPr>
            <p:spPr>
              <a:xfrm>
                <a:off x="9851634" y="3876215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isľïḓé">
                <a:extLst>
                  <a:ext uri="{FF2B5EF4-FFF2-40B4-BE49-F238E27FC236}">
                    <a16:creationId xmlns:a16="http://schemas.microsoft.com/office/drawing/2014/main" id="{A1F1BDE8-F5AD-4876-B5E1-E299F75B2BF0}"/>
                  </a:ext>
                </a:extLst>
              </p:cNvPr>
              <p:cNvSpPr/>
              <p:nvPr/>
            </p:nvSpPr>
            <p:spPr>
              <a:xfrm>
                <a:off x="9948088" y="3808900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23" name="ïŝ1idê">
                <a:extLst>
                  <a:ext uri="{FF2B5EF4-FFF2-40B4-BE49-F238E27FC236}">
                    <a16:creationId xmlns:a16="http://schemas.microsoft.com/office/drawing/2014/main" id="{9F4DD00E-E3DF-402F-B106-BB189584F8B4}"/>
                  </a:ext>
                </a:extLst>
              </p:cNvPr>
              <p:cNvSpPr/>
              <p:nvPr/>
            </p:nvSpPr>
            <p:spPr>
              <a:xfrm>
                <a:off x="9851634" y="4151018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išlîḋé">
                <a:extLst>
                  <a:ext uri="{FF2B5EF4-FFF2-40B4-BE49-F238E27FC236}">
                    <a16:creationId xmlns:a16="http://schemas.microsoft.com/office/drawing/2014/main" id="{C3DF30FE-E582-43F9-A47D-BCBD481AAB61}"/>
                  </a:ext>
                </a:extLst>
              </p:cNvPr>
              <p:cNvSpPr/>
              <p:nvPr/>
            </p:nvSpPr>
            <p:spPr>
              <a:xfrm>
                <a:off x="9948088" y="4083703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  <p:sp>
            <p:nvSpPr>
              <p:cNvPr id="25" name="ïṩḷïḓê">
                <a:extLst>
                  <a:ext uri="{FF2B5EF4-FFF2-40B4-BE49-F238E27FC236}">
                    <a16:creationId xmlns:a16="http://schemas.microsoft.com/office/drawing/2014/main" id="{6D46F0E7-DFEE-4351-9D2F-97146463F183}"/>
                  </a:ext>
                </a:extLst>
              </p:cNvPr>
              <p:cNvSpPr/>
              <p:nvPr/>
            </p:nvSpPr>
            <p:spPr>
              <a:xfrm>
                <a:off x="9851634" y="4425822"/>
                <a:ext cx="101223" cy="101149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ïš1îḋê">
                <a:extLst>
                  <a:ext uri="{FF2B5EF4-FFF2-40B4-BE49-F238E27FC236}">
                    <a16:creationId xmlns:a16="http://schemas.microsoft.com/office/drawing/2014/main" id="{98037E9C-4070-4417-B7BA-7014BD13C1DD}"/>
                  </a:ext>
                </a:extLst>
              </p:cNvPr>
              <p:cNvSpPr/>
              <p:nvPr/>
            </p:nvSpPr>
            <p:spPr>
              <a:xfrm>
                <a:off x="9948088" y="4358507"/>
                <a:ext cx="1570812" cy="235779"/>
              </a:xfrm>
              <a:custGeom>
                <a:avLst/>
                <a:gdLst>
                  <a:gd name="connsiteX0" fmla="*/ 0 w 1865255"/>
                  <a:gd name="connsiteY0" fmla="*/ 0 h 343446"/>
                  <a:gd name="connsiteX1" fmla="*/ 1865255 w 1865255"/>
                  <a:gd name="connsiteY1" fmla="*/ 0 h 343446"/>
                  <a:gd name="connsiteX2" fmla="*/ 1865255 w 1865255"/>
                  <a:gd name="connsiteY2" fmla="*/ 343446 h 343446"/>
                  <a:gd name="connsiteX3" fmla="*/ 0 w 1865255"/>
                  <a:gd name="connsiteY3" fmla="*/ 343446 h 343446"/>
                  <a:gd name="connsiteX4" fmla="*/ 0 w 1865255"/>
                  <a:gd name="connsiteY4" fmla="*/ 0 h 343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5255" h="343446">
                    <a:moveTo>
                      <a:pt x="0" y="0"/>
                    </a:moveTo>
                    <a:lnTo>
                      <a:pt x="1865255" y="0"/>
                    </a:lnTo>
                    <a:lnTo>
                      <a:pt x="1865255" y="343446"/>
                    </a:lnTo>
                    <a:lnTo>
                      <a:pt x="0" y="34344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 fontScale="92500" lnSpcReduction="10000"/>
              </a:bodyPr>
              <a:lstStyle/>
              <a:p>
                <a:pPr marL="0" marR="0" lvl="0" indent="0" algn="l" defTabSz="533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…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77793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B8705A-6721-49A3-A5FB-53137F65C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FE3AEF1-678F-4D2B-9EDA-481D748EC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7F8FE9-3070-4986-BD97-21BD76B42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27</a:t>
            </a:fld>
            <a:endParaRPr lang="zh-CN" altLang="en-US"/>
          </a:p>
        </p:txBody>
      </p:sp>
      <p:grpSp>
        <p:nvGrpSpPr>
          <p:cNvPr id="5" name="726e97a7-8c49-44b1-952e-252da304fb5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DAF03EC-C56A-4699-9FD8-4D5D5CDA9311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400" y="1610656"/>
            <a:ext cx="10858500" cy="3805378"/>
            <a:chOff x="660400" y="1610656"/>
            <a:chExt cx="10858500" cy="3805378"/>
          </a:xfrm>
        </p:grpSpPr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E4A964E5-3070-44E7-9C71-B95B46623BBF}"/>
                </a:ext>
              </a:extLst>
            </p:cNvPr>
            <p:cNvCxnSpPr/>
            <p:nvPr/>
          </p:nvCxnSpPr>
          <p:spPr>
            <a:xfrm>
              <a:off x="6434529" y="2140626"/>
              <a:ext cx="1329718" cy="0"/>
            </a:xfrm>
            <a:prstGeom prst="straightConnector1">
              <a:avLst/>
            </a:prstGeom>
            <a:ln w="9525">
              <a:solidFill>
                <a:schemeClr val="tx2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iś1idè">
              <a:extLst>
                <a:ext uri="{FF2B5EF4-FFF2-40B4-BE49-F238E27FC236}">
                  <a16:creationId xmlns:a16="http://schemas.microsoft.com/office/drawing/2014/main" id="{7E803C0C-C435-4D41-A3AA-022678C6A331}"/>
                </a:ext>
              </a:extLst>
            </p:cNvPr>
            <p:cNvSpPr/>
            <p:nvPr/>
          </p:nvSpPr>
          <p:spPr>
            <a:xfrm rot="18900000">
              <a:off x="4573871" y="2140626"/>
              <a:ext cx="2968056" cy="2968056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8" name="iślïde">
              <a:extLst>
                <a:ext uri="{FF2B5EF4-FFF2-40B4-BE49-F238E27FC236}">
                  <a16:creationId xmlns:a16="http://schemas.microsoft.com/office/drawing/2014/main" id="{E95AB118-2560-4EE2-99C3-15F39112FAFA}"/>
                </a:ext>
              </a:extLst>
            </p:cNvPr>
            <p:cNvSpPr/>
            <p:nvPr/>
          </p:nvSpPr>
          <p:spPr>
            <a:xfrm rot="18900000">
              <a:off x="4821209" y="2737753"/>
              <a:ext cx="2473380" cy="2473379"/>
            </a:xfrm>
            <a:prstGeom prst="round2Diag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9" name="íṣļïḑè">
              <a:extLst>
                <a:ext uri="{FF2B5EF4-FFF2-40B4-BE49-F238E27FC236}">
                  <a16:creationId xmlns:a16="http://schemas.microsoft.com/office/drawing/2014/main" id="{9AF9B6C5-D112-4FB6-9435-854C5A4C5191}"/>
                </a:ext>
              </a:extLst>
            </p:cNvPr>
            <p:cNvSpPr/>
            <p:nvPr/>
          </p:nvSpPr>
          <p:spPr>
            <a:xfrm rot="18900000">
              <a:off x="5068547" y="3334879"/>
              <a:ext cx="1978704" cy="1978704"/>
            </a:xfrm>
            <a:prstGeom prst="round2Diag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íṣlíḋe">
              <a:extLst>
                <a:ext uri="{FF2B5EF4-FFF2-40B4-BE49-F238E27FC236}">
                  <a16:creationId xmlns:a16="http://schemas.microsoft.com/office/drawing/2014/main" id="{1F2D1CC4-FBBB-474B-9322-33EBB6012A75}"/>
                </a:ext>
              </a:extLst>
            </p:cNvPr>
            <p:cNvSpPr/>
            <p:nvPr/>
          </p:nvSpPr>
          <p:spPr>
            <a:xfrm rot="18900000">
              <a:off x="5315885" y="3932005"/>
              <a:ext cx="1484028" cy="1484029"/>
            </a:xfrm>
            <a:prstGeom prst="round2DiagRect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îṡlîďê">
              <a:extLst>
                <a:ext uri="{FF2B5EF4-FFF2-40B4-BE49-F238E27FC236}">
                  <a16:creationId xmlns:a16="http://schemas.microsoft.com/office/drawing/2014/main" id="{C7AFB9D1-AF93-496A-A846-9DB4724D6F50}"/>
                </a:ext>
              </a:extLst>
            </p:cNvPr>
            <p:cNvSpPr txBox="1"/>
            <p:nvPr/>
          </p:nvSpPr>
          <p:spPr>
            <a:xfrm>
              <a:off x="5328194" y="4656061"/>
              <a:ext cx="1415772" cy="3385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12" name="îṡḻíďê">
              <a:extLst>
                <a:ext uri="{FF2B5EF4-FFF2-40B4-BE49-F238E27FC236}">
                  <a16:creationId xmlns:a16="http://schemas.microsoft.com/office/drawing/2014/main" id="{71C7445B-D9C9-4538-9C2A-EDAFFC28FC31}"/>
                </a:ext>
              </a:extLst>
            </p:cNvPr>
            <p:cNvSpPr txBox="1"/>
            <p:nvPr/>
          </p:nvSpPr>
          <p:spPr>
            <a:xfrm rot="18900000">
              <a:off x="4876691" y="3579280"/>
              <a:ext cx="1415772" cy="3385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de-DE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13" name="íSḻide">
              <a:extLst>
                <a:ext uri="{FF2B5EF4-FFF2-40B4-BE49-F238E27FC236}">
                  <a16:creationId xmlns:a16="http://schemas.microsoft.com/office/drawing/2014/main" id="{41F2546F-0A2C-455C-B720-A3E8EBBF5E8E}"/>
                </a:ext>
              </a:extLst>
            </p:cNvPr>
            <p:cNvSpPr txBox="1"/>
            <p:nvPr/>
          </p:nvSpPr>
          <p:spPr>
            <a:xfrm rot="18900000">
              <a:off x="4817578" y="2893297"/>
              <a:ext cx="1415772" cy="3385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14" name="isḷiḋê">
              <a:extLst>
                <a:ext uri="{FF2B5EF4-FFF2-40B4-BE49-F238E27FC236}">
                  <a16:creationId xmlns:a16="http://schemas.microsoft.com/office/drawing/2014/main" id="{5B51CF7B-B071-43DC-8046-E787CDB36431}"/>
                </a:ext>
              </a:extLst>
            </p:cNvPr>
            <p:cNvSpPr txBox="1"/>
            <p:nvPr/>
          </p:nvSpPr>
          <p:spPr>
            <a:xfrm rot="18900000">
              <a:off x="4833081" y="2207314"/>
              <a:ext cx="1415772" cy="3385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15" name="íşľîḓè">
              <a:extLst>
                <a:ext uri="{FF2B5EF4-FFF2-40B4-BE49-F238E27FC236}">
                  <a16:creationId xmlns:a16="http://schemas.microsoft.com/office/drawing/2014/main" id="{C41A6106-73F3-446A-A9A9-02FFED3B3AAF}"/>
                </a:ext>
              </a:extLst>
            </p:cNvPr>
            <p:cNvSpPr/>
            <p:nvPr/>
          </p:nvSpPr>
          <p:spPr bwMode="auto">
            <a:xfrm>
              <a:off x="5793750" y="4084107"/>
              <a:ext cx="497292" cy="497293"/>
            </a:xfrm>
            <a:custGeom>
              <a:avLst/>
              <a:gdLst>
                <a:gd name="T0" fmla="*/ 64 w 128"/>
                <a:gd name="T1" fmla="*/ 0 h 128"/>
                <a:gd name="T2" fmla="*/ 0 w 128"/>
                <a:gd name="T3" fmla="*/ 64 h 128"/>
                <a:gd name="T4" fmla="*/ 64 w 128"/>
                <a:gd name="T5" fmla="*/ 128 h 128"/>
                <a:gd name="T6" fmla="*/ 128 w 128"/>
                <a:gd name="T7" fmla="*/ 64 h 128"/>
                <a:gd name="T8" fmla="*/ 64 w 128"/>
                <a:gd name="T9" fmla="*/ 0 h 128"/>
                <a:gd name="T10" fmla="*/ 118 w 128"/>
                <a:gd name="T11" fmla="*/ 48 h 128"/>
                <a:gd name="T12" fmla="*/ 97 w 128"/>
                <a:gd name="T13" fmla="*/ 33 h 128"/>
                <a:gd name="T14" fmla="*/ 82 w 128"/>
                <a:gd name="T15" fmla="*/ 11 h 128"/>
                <a:gd name="T16" fmla="*/ 118 w 128"/>
                <a:gd name="T17" fmla="*/ 48 h 128"/>
                <a:gd name="T18" fmla="*/ 96 w 128"/>
                <a:gd name="T19" fmla="*/ 64 h 128"/>
                <a:gd name="T20" fmla="*/ 94 w 128"/>
                <a:gd name="T21" fmla="*/ 81 h 128"/>
                <a:gd name="T22" fmla="*/ 65 w 128"/>
                <a:gd name="T23" fmla="*/ 75 h 128"/>
                <a:gd name="T24" fmla="*/ 36 w 128"/>
                <a:gd name="T25" fmla="*/ 81 h 128"/>
                <a:gd name="T26" fmla="*/ 34 w 128"/>
                <a:gd name="T27" fmla="*/ 64 h 128"/>
                <a:gd name="T28" fmla="*/ 39 w 128"/>
                <a:gd name="T29" fmla="*/ 39 h 128"/>
                <a:gd name="T30" fmla="*/ 65 w 128"/>
                <a:gd name="T31" fmla="*/ 33 h 128"/>
                <a:gd name="T32" fmla="*/ 91 w 128"/>
                <a:gd name="T33" fmla="*/ 39 h 128"/>
                <a:gd name="T34" fmla="*/ 96 w 128"/>
                <a:gd name="T35" fmla="*/ 64 h 128"/>
                <a:gd name="T36" fmla="*/ 65 w 128"/>
                <a:gd name="T37" fmla="*/ 8 h 128"/>
                <a:gd name="T38" fmla="*/ 68 w 128"/>
                <a:gd name="T39" fmla="*/ 8 h 128"/>
                <a:gd name="T40" fmla="*/ 87 w 128"/>
                <a:gd name="T41" fmla="*/ 29 h 128"/>
                <a:gd name="T42" fmla="*/ 65 w 128"/>
                <a:gd name="T43" fmla="*/ 26 h 128"/>
                <a:gd name="T44" fmla="*/ 45 w 128"/>
                <a:gd name="T45" fmla="*/ 29 h 128"/>
                <a:gd name="T46" fmla="*/ 65 w 128"/>
                <a:gd name="T47" fmla="*/ 8 h 128"/>
                <a:gd name="T48" fmla="*/ 50 w 128"/>
                <a:gd name="T49" fmla="*/ 10 h 128"/>
                <a:gd name="T50" fmla="*/ 34 w 128"/>
                <a:gd name="T51" fmla="*/ 33 h 128"/>
                <a:gd name="T52" fmla="*/ 10 w 128"/>
                <a:gd name="T53" fmla="*/ 51 h 128"/>
                <a:gd name="T54" fmla="*/ 50 w 128"/>
                <a:gd name="T55" fmla="*/ 10 h 128"/>
                <a:gd name="T56" fmla="*/ 16 w 128"/>
                <a:gd name="T57" fmla="*/ 93 h 128"/>
                <a:gd name="T58" fmla="*/ 8 w 128"/>
                <a:gd name="T59" fmla="*/ 65 h 128"/>
                <a:gd name="T60" fmla="*/ 30 w 128"/>
                <a:gd name="T61" fmla="*/ 44 h 128"/>
                <a:gd name="T62" fmla="*/ 27 w 128"/>
                <a:gd name="T63" fmla="*/ 64 h 128"/>
                <a:gd name="T64" fmla="*/ 29 w 128"/>
                <a:gd name="T65" fmla="*/ 84 h 128"/>
                <a:gd name="T66" fmla="*/ 16 w 128"/>
                <a:gd name="T67" fmla="*/ 93 h 128"/>
                <a:gd name="T68" fmla="*/ 20 w 128"/>
                <a:gd name="T69" fmla="*/ 99 h 128"/>
                <a:gd name="T70" fmla="*/ 32 w 128"/>
                <a:gd name="T71" fmla="*/ 91 h 128"/>
                <a:gd name="T72" fmla="*/ 50 w 128"/>
                <a:gd name="T73" fmla="*/ 119 h 128"/>
                <a:gd name="T74" fmla="*/ 20 w 128"/>
                <a:gd name="T75" fmla="*/ 99 h 128"/>
                <a:gd name="T76" fmla="*/ 68 w 128"/>
                <a:gd name="T77" fmla="*/ 121 h 128"/>
                <a:gd name="T78" fmla="*/ 65 w 128"/>
                <a:gd name="T79" fmla="*/ 121 h 128"/>
                <a:gd name="T80" fmla="*/ 39 w 128"/>
                <a:gd name="T81" fmla="*/ 88 h 128"/>
                <a:gd name="T82" fmla="*/ 65 w 128"/>
                <a:gd name="T83" fmla="*/ 83 h 128"/>
                <a:gd name="T84" fmla="*/ 92 w 128"/>
                <a:gd name="T85" fmla="*/ 88 h 128"/>
                <a:gd name="T86" fmla="*/ 68 w 128"/>
                <a:gd name="T87" fmla="*/ 121 h 128"/>
                <a:gd name="T88" fmla="*/ 82 w 128"/>
                <a:gd name="T89" fmla="*/ 118 h 128"/>
                <a:gd name="T90" fmla="*/ 99 w 128"/>
                <a:gd name="T91" fmla="*/ 91 h 128"/>
                <a:gd name="T92" fmla="*/ 109 w 128"/>
                <a:gd name="T93" fmla="*/ 98 h 128"/>
                <a:gd name="T94" fmla="*/ 82 w 128"/>
                <a:gd name="T95" fmla="*/ 118 h 128"/>
                <a:gd name="T96" fmla="*/ 101 w 128"/>
                <a:gd name="T97" fmla="*/ 84 h 128"/>
                <a:gd name="T98" fmla="*/ 104 w 128"/>
                <a:gd name="T99" fmla="*/ 64 h 128"/>
                <a:gd name="T100" fmla="*/ 101 w 128"/>
                <a:gd name="T101" fmla="*/ 44 h 128"/>
                <a:gd name="T102" fmla="*/ 121 w 128"/>
                <a:gd name="T103" fmla="*/ 62 h 128"/>
                <a:gd name="T104" fmla="*/ 121 w 128"/>
                <a:gd name="T105" fmla="*/ 64 h 128"/>
                <a:gd name="T106" fmla="*/ 114 w 128"/>
                <a:gd name="T107" fmla="*/ 92 h 128"/>
                <a:gd name="T108" fmla="*/ 101 w 128"/>
                <a:gd name="T109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8" h="128">
                  <a:moveTo>
                    <a:pt x="64" y="0"/>
                  </a:move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8"/>
                    <a:pt x="64" y="128"/>
                  </a:cubicBezTo>
                  <a:cubicBezTo>
                    <a:pt x="100" y="128"/>
                    <a:pt x="128" y="100"/>
                    <a:pt x="128" y="64"/>
                  </a:cubicBezTo>
                  <a:cubicBezTo>
                    <a:pt x="128" y="29"/>
                    <a:pt x="100" y="0"/>
                    <a:pt x="64" y="0"/>
                  </a:cubicBezTo>
                  <a:close/>
                  <a:moveTo>
                    <a:pt x="118" y="48"/>
                  </a:moveTo>
                  <a:cubicBezTo>
                    <a:pt x="112" y="42"/>
                    <a:pt x="105" y="37"/>
                    <a:pt x="97" y="33"/>
                  </a:cubicBezTo>
                  <a:cubicBezTo>
                    <a:pt x="93" y="25"/>
                    <a:pt x="88" y="17"/>
                    <a:pt x="82" y="11"/>
                  </a:cubicBezTo>
                  <a:cubicBezTo>
                    <a:pt x="99" y="17"/>
                    <a:pt x="113" y="30"/>
                    <a:pt x="118" y="48"/>
                  </a:cubicBezTo>
                  <a:close/>
                  <a:moveTo>
                    <a:pt x="96" y="64"/>
                  </a:moveTo>
                  <a:cubicBezTo>
                    <a:pt x="96" y="70"/>
                    <a:pt x="96" y="76"/>
                    <a:pt x="94" y="81"/>
                  </a:cubicBezTo>
                  <a:cubicBezTo>
                    <a:pt x="85" y="77"/>
                    <a:pt x="76" y="75"/>
                    <a:pt x="65" y="75"/>
                  </a:cubicBezTo>
                  <a:cubicBezTo>
                    <a:pt x="55" y="75"/>
                    <a:pt x="45" y="77"/>
                    <a:pt x="36" y="81"/>
                  </a:cubicBezTo>
                  <a:cubicBezTo>
                    <a:pt x="35" y="76"/>
                    <a:pt x="34" y="70"/>
                    <a:pt x="34" y="64"/>
                  </a:cubicBezTo>
                  <a:cubicBezTo>
                    <a:pt x="34" y="55"/>
                    <a:pt x="36" y="47"/>
                    <a:pt x="39" y="39"/>
                  </a:cubicBezTo>
                  <a:cubicBezTo>
                    <a:pt x="47" y="35"/>
                    <a:pt x="56" y="33"/>
                    <a:pt x="65" y="33"/>
                  </a:cubicBezTo>
                  <a:cubicBezTo>
                    <a:pt x="75" y="33"/>
                    <a:pt x="83" y="35"/>
                    <a:pt x="91" y="39"/>
                  </a:cubicBezTo>
                  <a:cubicBezTo>
                    <a:pt x="95" y="47"/>
                    <a:pt x="96" y="55"/>
                    <a:pt x="96" y="64"/>
                  </a:cubicBezTo>
                  <a:close/>
                  <a:moveTo>
                    <a:pt x="65" y="8"/>
                  </a:moveTo>
                  <a:cubicBezTo>
                    <a:pt x="66" y="8"/>
                    <a:pt x="67" y="8"/>
                    <a:pt x="68" y="8"/>
                  </a:cubicBezTo>
                  <a:cubicBezTo>
                    <a:pt x="75" y="14"/>
                    <a:pt x="82" y="21"/>
                    <a:pt x="87" y="29"/>
                  </a:cubicBezTo>
                  <a:cubicBezTo>
                    <a:pt x="80" y="27"/>
                    <a:pt x="73" y="26"/>
                    <a:pt x="65" y="26"/>
                  </a:cubicBezTo>
                  <a:cubicBezTo>
                    <a:pt x="58" y="26"/>
                    <a:pt x="51" y="27"/>
                    <a:pt x="45" y="29"/>
                  </a:cubicBezTo>
                  <a:cubicBezTo>
                    <a:pt x="50" y="20"/>
                    <a:pt x="57" y="13"/>
                    <a:pt x="65" y="8"/>
                  </a:cubicBezTo>
                  <a:close/>
                  <a:moveTo>
                    <a:pt x="50" y="10"/>
                  </a:moveTo>
                  <a:cubicBezTo>
                    <a:pt x="43" y="16"/>
                    <a:pt x="38" y="24"/>
                    <a:pt x="34" y="33"/>
                  </a:cubicBezTo>
                  <a:cubicBezTo>
                    <a:pt x="25" y="37"/>
                    <a:pt x="16" y="43"/>
                    <a:pt x="10" y="51"/>
                  </a:cubicBezTo>
                  <a:cubicBezTo>
                    <a:pt x="15" y="31"/>
                    <a:pt x="30" y="15"/>
                    <a:pt x="50" y="10"/>
                  </a:cubicBezTo>
                  <a:close/>
                  <a:moveTo>
                    <a:pt x="16" y="93"/>
                  </a:moveTo>
                  <a:cubicBezTo>
                    <a:pt x="11" y="85"/>
                    <a:pt x="8" y="75"/>
                    <a:pt x="8" y="65"/>
                  </a:cubicBezTo>
                  <a:cubicBezTo>
                    <a:pt x="13" y="57"/>
                    <a:pt x="21" y="49"/>
                    <a:pt x="30" y="44"/>
                  </a:cubicBezTo>
                  <a:cubicBezTo>
                    <a:pt x="28" y="50"/>
                    <a:pt x="27" y="57"/>
                    <a:pt x="27" y="64"/>
                  </a:cubicBezTo>
                  <a:cubicBezTo>
                    <a:pt x="27" y="71"/>
                    <a:pt x="28" y="78"/>
                    <a:pt x="29" y="84"/>
                  </a:cubicBezTo>
                  <a:cubicBezTo>
                    <a:pt x="25" y="87"/>
                    <a:pt x="20" y="90"/>
                    <a:pt x="16" y="93"/>
                  </a:cubicBezTo>
                  <a:close/>
                  <a:moveTo>
                    <a:pt x="20" y="99"/>
                  </a:moveTo>
                  <a:cubicBezTo>
                    <a:pt x="24" y="96"/>
                    <a:pt x="28" y="94"/>
                    <a:pt x="32" y="91"/>
                  </a:cubicBezTo>
                  <a:cubicBezTo>
                    <a:pt x="36" y="102"/>
                    <a:pt x="42" y="111"/>
                    <a:pt x="50" y="119"/>
                  </a:cubicBezTo>
                  <a:cubicBezTo>
                    <a:pt x="38" y="116"/>
                    <a:pt x="28" y="109"/>
                    <a:pt x="20" y="99"/>
                  </a:cubicBezTo>
                  <a:close/>
                  <a:moveTo>
                    <a:pt x="68" y="121"/>
                  </a:moveTo>
                  <a:cubicBezTo>
                    <a:pt x="67" y="121"/>
                    <a:pt x="66" y="121"/>
                    <a:pt x="65" y="121"/>
                  </a:cubicBezTo>
                  <a:cubicBezTo>
                    <a:pt x="53" y="113"/>
                    <a:pt x="44" y="102"/>
                    <a:pt x="39" y="88"/>
                  </a:cubicBezTo>
                  <a:cubicBezTo>
                    <a:pt x="47" y="85"/>
                    <a:pt x="56" y="83"/>
                    <a:pt x="65" y="83"/>
                  </a:cubicBezTo>
                  <a:cubicBezTo>
                    <a:pt x="75" y="83"/>
                    <a:pt x="84" y="85"/>
                    <a:pt x="92" y="88"/>
                  </a:cubicBezTo>
                  <a:cubicBezTo>
                    <a:pt x="87" y="101"/>
                    <a:pt x="79" y="113"/>
                    <a:pt x="68" y="121"/>
                  </a:cubicBezTo>
                  <a:close/>
                  <a:moveTo>
                    <a:pt x="82" y="118"/>
                  </a:moveTo>
                  <a:cubicBezTo>
                    <a:pt x="89" y="110"/>
                    <a:pt x="95" y="101"/>
                    <a:pt x="99" y="91"/>
                  </a:cubicBezTo>
                  <a:cubicBezTo>
                    <a:pt x="103" y="93"/>
                    <a:pt x="106" y="96"/>
                    <a:pt x="109" y="98"/>
                  </a:cubicBezTo>
                  <a:cubicBezTo>
                    <a:pt x="103" y="107"/>
                    <a:pt x="93" y="114"/>
                    <a:pt x="82" y="118"/>
                  </a:cubicBezTo>
                  <a:close/>
                  <a:moveTo>
                    <a:pt x="101" y="84"/>
                  </a:moveTo>
                  <a:cubicBezTo>
                    <a:pt x="103" y="78"/>
                    <a:pt x="104" y="71"/>
                    <a:pt x="104" y="64"/>
                  </a:cubicBezTo>
                  <a:cubicBezTo>
                    <a:pt x="104" y="57"/>
                    <a:pt x="103" y="50"/>
                    <a:pt x="101" y="44"/>
                  </a:cubicBezTo>
                  <a:cubicBezTo>
                    <a:pt x="109" y="48"/>
                    <a:pt x="116" y="55"/>
                    <a:pt x="121" y="62"/>
                  </a:cubicBezTo>
                  <a:cubicBezTo>
                    <a:pt x="121" y="63"/>
                    <a:pt x="121" y="64"/>
                    <a:pt x="121" y="64"/>
                  </a:cubicBezTo>
                  <a:cubicBezTo>
                    <a:pt x="121" y="75"/>
                    <a:pt x="118" y="84"/>
                    <a:pt x="114" y="92"/>
                  </a:cubicBezTo>
                  <a:cubicBezTo>
                    <a:pt x="110" y="89"/>
                    <a:pt x="106" y="86"/>
                    <a:pt x="101" y="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40" tIns="45720" rIns="91440" bIns="45720" anchor="ctr"/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íšḻïḑé">
              <a:extLst>
                <a:ext uri="{FF2B5EF4-FFF2-40B4-BE49-F238E27FC236}">
                  <a16:creationId xmlns:a16="http://schemas.microsoft.com/office/drawing/2014/main" id="{AB7B4334-61C8-42AA-8FA7-96B68008A615}"/>
                </a:ext>
              </a:extLst>
            </p:cNvPr>
            <p:cNvSpPr txBox="1"/>
            <p:nvPr/>
          </p:nvSpPr>
          <p:spPr>
            <a:xfrm>
              <a:off x="3334706" y="4440289"/>
              <a:ext cx="904415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id-ID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BD374A"/>
                  </a:solidFill>
                  <a:effectLst/>
                  <a:uLnTx/>
                  <a:uFillTx/>
                </a:rPr>
                <a:t>25%</a:t>
              </a:r>
            </a:p>
          </p:txBody>
        </p:sp>
        <p:sp>
          <p:nvSpPr>
            <p:cNvPr id="17" name="ïṩľíḋé">
              <a:extLst>
                <a:ext uri="{FF2B5EF4-FFF2-40B4-BE49-F238E27FC236}">
                  <a16:creationId xmlns:a16="http://schemas.microsoft.com/office/drawing/2014/main" id="{B1A9F53B-8887-4D9A-958F-380987747D61}"/>
                </a:ext>
              </a:extLst>
            </p:cNvPr>
            <p:cNvSpPr txBox="1"/>
            <p:nvPr/>
          </p:nvSpPr>
          <p:spPr>
            <a:xfrm>
              <a:off x="2932602" y="2657209"/>
              <a:ext cx="904415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id-ID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25%</a:t>
              </a:r>
            </a:p>
          </p:txBody>
        </p:sp>
        <p:sp>
          <p:nvSpPr>
            <p:cNvPr id="18" name="ísḷïḑè">
              <a:extLst>
                <a:ext uri="{FF2B5EF4-FFF2-40B4-BE49-F238E27FC236}">
                  <a16:creationId xmlns:a16="http://schemas.microsoft.com/office/drawing/2014/main" id="{DF9ECEB4-6CAC-48E8-A76A-F1AA5831CA72}"/>
                </a:ext>
              </a:extLst>
            </p:cNvPr>
            <p:cNvSpPr txBox="1"/>
            <p:nvPr/>
          </p:nvSpPr>
          <p:spPr>
            <a:xfrm>
              <a:off x="7796202" y="1881383"/>
              <a:ext cx="904415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id-ID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25%</a:t>
              </a:r>
            </a:p>
          </p:txBody>
        </p:sp>
        <p:sp>
          <p:nvSpPr>
            <p:cNvPr id="19" name="íśļïḋe">
              <a:extLst>
                <a:ext uri="{FF2B5EF4-FFF2-40B4-BE49-F238E27FC236}">
                  <a16:creationId xmlns:a16="http://schemas.microsoft.com/office/drawing/2014/main" id="{DD160948-92F7-41CB-ABF3-A13A0F428D0F}"/>
                </a:ext>
              </a:extLst>
            </p:cNvPr>
            <p:cNvSpPr txBox="1"/>
            <p:nvPr/>
          </p:nvSpPr>
          <p:spPr>
            <a:xfrm>
              <a:off x="8304976" y="3737550"/>
              <a:ext cx="904415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id-ID" sz="2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25%</a:t>
              </a:r>
            </a:p>
          </p:txBody>
        </p: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E266E83A-B38E-4AC5-9A1A-50F81DC5F05F}"/>
                </a:ext>
              </a:extLst>
            </p:cNvPr>
            <p:cNvCxnSpPr/>
            <p:nvPr/>
          </p:nvCxnSpPr>
          <p:spPr>
            <a:xfrm>
              <a:off x="6975258" y="4015146"/>
              <a:ext cx="1329718" cy="0"/>
            </a:xfrm>
            <a:prstGeom prst="straightConnector1">
              <a:avLst/>
            </a:prstGeom>
            <a:ln w="9525">
              <a:solidFill>
                <a:schemeClr val="tx2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5F8924CA-2BD9-49AC-8B3D-AE367AD84449}"/>
                </a:ext>
              </a:extLst>
            </p:cNvPr>
            <p:cNvCxnSpPr/>
            <p:nvPr/>
          </p:nvCxnSpPr>
          <p:spPr>
            <a:xfrm flipH="1">
              <a:off x="3812871" y="2918819"/>
              <a:ext cx="1554480" cy="0"/>
            </a:xfrm>
            <a:prstGeom prst="straightConnector1">
              <a:avLst/>
            </a:prstGeom>
            <a:ln w="9525">
              <a:solidFill>
                <a:schemeClr val="tx2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1819D710-729A-4D77-8ACE-F5B833837CB6}"/>
                </a:ext>
              </a:extLst>
            </p:cNvPr>
            <p:cNvCxnSpPr/>
            <p:nvPr/>
          </p:nvCxnSpPr>
          <p:spPr>
            <a:xfrm flipH="1">
              <a:off x="4171995" y="4701899"/>
              <a:ext cx="1123884" cy="0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íṩ1íḍê">
              <a:extLst>
                <a:ext uri="{FF2B5EF4-FFF2-40B4-BE49-F238E27FC236}">
                  <a16:creationId xmlns:a16="http://schemas.microsoft.com/office/drawing/2014/main" id="{4E07DAF6-2454-45F9-B193-8E8B3A32B394}"/>
                </a:ext>
              </a:extLst>
            </p:cNvPr>
            <p:cNvSpPr/>
            <p:nvPr/>
          </p:nvSpPr>
          <p:spPr>
            <a:xfrm>
              <a:off x="660400" y="2545868"/>
              <a:ext cx="2213089" cy="612155"/>
            </a:xfrm>
            <a:prstGeom prst="rect">
              <a:avLst/>
            </a:prstGeom>
          </p:spPr>
          <p:txBody>
            <a:bodyPr wrap="squar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Copy paste fonts. Choose the only option to retain text.…</a:t>
              </a:r>
              <a:r>
                <a:rPr kumimoji="0" lang="de-DE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.</a:t>
              </a:r>
            </a:p>
          </p:txBody>
        </p:sp>
        <p:sp>
          <p:nvSpPr>
            <p:cNvPr id="24" name="íšļîďê">
              <a:extLst>
                <a:ext uri="{FF2B5EF4-FFF2-40B4-BE49-F238E27FC236}">
                  <a16:creationId xmlns:a16="http://schemas.microsoft.com/office/drawing/2014/main" id="{50F02626-BF91-41BE-8684-D126ED8A05AD}"/>
                </a:ext>
              </a:extLst>
            </p:cNvPr>
            <p:cNvSpPr/>
            <p:nvPr/>
          </p:nvSpPr>
          <p:spPr>
            <a:xfrm>
              <a:off x="1039260" y="4381802"/>
              <a:ext cx="2213089" cy="612155"/>
            </a:xfrm>
            <a:prstGeom prst="rect">
              <a:avLst/>
            </a:prstGeom>
          </p:spPr>
          <p:txBody>
            <a:bodyPr wrap="squar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Copy paste fonts. Choose the only option to retain text.…</a:t>
              </a:r>
              <a:r>
                <a:rPr kumimoji="0" lang="de-DE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.</a:t>
              </a:r>
            </a:p>
          </p:txBody>
        </p:sp>
        <p:sp>
          <p:nvSpPr>
            <p:cNvPr id="25" name="ïṡľidé">
              <a:extLst>
                <a:ext uri="{FF2B5EF4-FFF2-40B4-BE49-F238E27FC236}">
                  <a16:creationId xmlns:a16="http://schemas.microsoft.com/office/drawing/2014/main" id="{38073508-3A65-414E-A665-3B57AF4F9D15}"/>
                </a:ext>
              </a:extLst>
            </p:cNvPr>
            <p:cNvSpPr/>
            <p:nvPr/>
          </p:nvSpPr>
          <p:spPr>
            <a:xfrm>
              <a:off x="9305811" y="3712076"/>
              <a:ext cx="2213089" cy="612155"/>
            </a:xfrm>
            <a:prstGeom prst="rect">
              <a:avLst/>
            </a:prstGeom>
          </p:spPr>
          <p:txBody>
            <a:bodyPr wrap="squar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Copy paste fonts. Choose the only option to retain text.…</a:t>
              </a:r>
              <a:r>
                <a:rPr kumimoji="0" lang="de-DE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.</a:t>
              </a:r>
            </a:p>
          </p:txBody>
        </p:sp>
        <p:sp>
          <p:nvSpPr>
            <p:cNvPr id="26" name="ïṣḻiďe">
              <a:extLst>
                <a:ext uri="{FF2B5EF4-FFF2-40B4-BE49-F238E27FC236}">
                  <a16:creationId xmlns:a16="http://schemas.microsoft.com/office/drawing/2014/main" id="{8811D0C2-CFA7-4EBC-A8E7-90D0D876FDF4}"/>
                </a:ext>
              </a:extLst>
            </p:cNvPr>
            <p:cNvSpPr/>
            <p:nvPr/>
          </p:nvSpPr>
          <p:spPr>
            <a:xfrm>
              <a:off x="8700617" y="1949210"/>
              <a:ext cx="2213089" cy="612155"/>
            </a:xfrm>
            <a:prstGeom prst="rect">
              <a:avLst/>
            </a:prstGeom>
          </p:spPr>
          <p:txBody>
            <a:bodyPr wrap="squar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Copy paste fonts. Choose the only option to retain text.…</a:t>
              </a:r>
              <a:r>
                <a:rPr kumimoji="0" lang="de-DE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.</a:t>
              </a:r>
            </a:p>
          </p:txBody>
        </p:sp>
        <p:sp>
          <p:nvSpPr>
            <p:cNvPr id="27" name="iṩľiḋé">
              <a:extLst>
                <a:ext uri="{FF2B5EF4-FFF2-40B4-BE49-F238E27FC236}">
                  <a16:creationId xmlns:a16="http://schemas.microsoft.com/office/drawing/2014/main" id="{AF8FEE41-A7AE-41A3-A54D-4F8211D24E48}"/>
                </a:ext>
              </a:extLst>
            </p:cNvPr>
            <p:cNvSpPr txBox="1"/>
            <p:nvPr/>
          </p:nvSpPr>
          <p:spPr>
            <a:xfrm>
              <a:off x="660400" y="2207314"/>
              <a:ext cx="2213088" cy="33855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28" name="îṩļïḑe">
              <a:extLst>
                <a:ext uri="{FF2B5EF4-FFF2-40B4-BE49-F238E27FC236}">
                  <a16:creationId xmlns:a16="http://schemas.microsoft.com/office/drawing/2014/main" id="{F4FC332F-AC40-43AD-9430-483086EA2E5F}"/>
                </a:ext>
              </a:extLst>
            </p:cNvPr>
            <p:cNvSpPr txBox="1"/>
            <p:nvPr/>
          </p:nvSpPr>
          <p:spPr>
            <a:xfrm>
              <a:off x="1039260" y="4043248"/>
              <a:ext cx="2213088" cy="33855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29" name="îṣ1íďè">
              <a:extLst>
                <a:ext uri="{FF2B5EF4-FFF2-40B4-BE49-F238E27FC236}">
                  <a16:creationId xmlns:a16="http://schemas.microsoft.com/office/drawing/2014/main" id="{5A0BD31F-A02B-41DE-9A85-3F752D271A79}"/>
                </a:ext>
              </a:extLst>
            </p:cNvPr>
            <p:cNvSpPr txBox="1"/>
            <p:nvPr/>
          </p:nvSpPr>
          <p:spPr>
            <a:xfrm>
              <a:off x="9305811" y="3373522"/>
              <a:ext cx="2213088" cy="33855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30" name="iṧlïďe">
              <a:extLst>
                <a:ext uri="{FF2B5EF4-FFF2-40B4-BE49-F238E27FC236}">
                  <a16:creationId xmlns:a16="http://schemas.microsoft.com/office/drawing/2014/main" id="{69C6E83D-3096-492D-8D23-47C2CCB4EA9F}"/>
                </a:ext>
              </a:extLst>
            </p:cNvPr>
            <p:cNvSpPr txBox="1"/>
            <p:nvPr/>
          </p:nvSpPr>
          <p:spPr>
            <a:xfrm>
              <a:off x="8700617" y="1610656"/>
              <a:ext cx="2213088" cy="33855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576761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018D95-864E-4523-AC0B-656AB155F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AC6CEB0-0F78-4383-824D-5A104C024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5A5BC79-7D08-4BD4-990C-7C6ADAD60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28</a:t>
            </a:fld>
            <a:endParaRPr lang="zh-CN" altLang="en-US"/>
          </a:p>
        </p:txBody>
      </p:sp>
      <p:grpSp>
        <p:nvGrpSpPr>
          <p:cNvPr id="5" name="67524680-e3c6-43bc-bab2-7f21ec98c2a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18B1D6E-51C8-4071-91BD-A674BE85873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401" y="1130300"/>
            <a:ext cx="10858499" cy="5016501"/>
            <a:chOff x="660401" y="1130300"/>
            <a:chExt cx="10858499" cy="5016501"/>
          </a:xfrm>
        </p:grpSpPr>
        <p:sp>
          <p:nvSpPr>
            <p:cNvPr id="6" name="ïś1idé">
              <a:extLst>
                <a:ext uri="{FF2B5EF4-FFF2-40B4-BE49-F238E27FC236}">
                  <a16:creationId xmlns:a16="http://schemas.microsoft.com/office/drawing/2014/main" id="{D7386C93-64B8-4002-B74C-33B3056D9D22}"/>
                </a:ext>
              </a:extLst>
            </p:cNvPr>
            <p:cNvSpPr/>
            <p:nvPr/>
          </p:nvSpPr>
          <p:spPr bwMode="auto">
            <a:xfrm>
              <a:off x="3019535" y="1130300"/>
              <a:ext cx="2745000" cy="672336"/>
            </a:xfrm>
            <a:prstGeom prst="roundRect">
              <a:avLst>
                <a:gd name="adj" fmla="val 22311"/>
              </a:avLst>
            </a:prstGeom>
            <a:solidFill>
              <a:schemeClr val="bg1">
                <a:lumMod val="85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7" name="ïşḷîḑe">
              <a:extLst>
                <a:ext uri="{FF2B5EF4-FFF2-40B4-BE49-F238E27FC236}">
                  <a16:creationId xmlns:a16="http://schemas.microsoft.com/office/drawing/2014/main" id="{52D37644-79BA-4666-A870-D5986372F228}"/>
                </a:ext>
              </a:extLst>
            </p:cNvPr>
            <p:cNvGrpSpPr/>
            <p:nvPr/>
          </p:nvGrpSpPr>
          <p:grpSpPr>
            <a:xfrm>
              <a:off x="660401" y="2522900"/>
              <a:ext cx="6697078" cy="906100"/>
              <a:chOff x="660401" y="2387900"/>
              <a:chExt cx="6697078" cy="906100"/>
            </a:xfrm>
          </p:grpSpPr>
          <p:sp>
            <p:nvSpPr>
              <p:cNvPr id="30" name="ísļïḋê">
                <a:extLst>
                  <a:ext uri="{FF2B5EF4-FFF2-40B4-BE49-F238E27FC236}">
                    <a16:creationId xmlns:a16="http://schemas.microsoft.com/office/drawing/2014/main" id="{2E0C3775-806C-4B54-AE82-2F7DF4D3F80C}"/>
                  </a:ext>
                </a:extLst>
              </p:cNvPr>
              <p:cNvSpPr/>
              <p:nvPr/>
            </p:nvSpPr>
            <p:spPr bwMode="auto">
              <a:xfrm>
                <a:off x="660401" y="2387900"/>
                <a:ext cx="755600" cy="9061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" name="îṡḷiďè">
                <a:extLst>
                  <a:ext uri="{FF2B5EF4-FFF2-40B4-BE49-F238E27FC236}">
                    <a16:creationId xmlns:a16="http://schemas.microsoft.com/office/drawing/2014/main" id="{3D052CA3-B89C-45FA-A0E3-8EA57F0D7639}"/>
                  </a:ext>
                </a:extLst>
              </p:cNvPr>
              <p:cNvSpPr/>
              <p:nvPr/>
            </p:nvSpPr>
            <p:spPr bwMode="auto">
              <a:xfrm>
                <a:off x="1416000" y="2387900"/>
                <a:ext cx="5941479" cy="9061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" name="íşḷíḑè">
                <a:extLst>
                  <a:ext uri="{FF2B5EF4-FFF2-40B4-BE49-F238E27FC236}">
                    <a16:creationId xmlns:a16="http://schemas.microsoft.com/office/drawing/2014/main" id="{00B36600-BDA3-4AF3-B81E-ECDD8BB7E030}"/>
                  </a:ext>
                </a:extLst>
              </p:cNvPr>
              <p:cNvSpPr/>
              <p:nvPr/>
            </p:nvSpPr>
            <p:spPr bwMode="auto">
              <a:xfrm>
                <a:off x="763612" y="2641600"/>
                <a:ext cx="549178" cy="398700"/>
              </a:xfrm>
              <a:custGeom>
                <a:avLst/>
                <a:gdLst>
                  <a:gd name="connsiteX0" fmla="*/ 467299 w 608627"/>
                  <a:gd name="connsiteY0" fmla="*/ 61262 h 441863"/>
                  <a:gd name="connsiteX1" fmla="*/ 467299 w 608627"/>
                  <a:gd name="connsiteY1" fmla="*/ 88065 h 441863"/>
                  <a:gd name="connsiteX2" fmla="*/ 440549 w 608627"/>
                  <a:gd name="connsiteY2" fmla="*/ 88065 h 441863"/>
                  <a:gd name="connsiteX3" fmla="*/ 440549 w 608627"/>
                  <a:gd name="connsiteY3" fmla="*/ 108704 h 441863"/>
                  <a:gd name="connsiteX4" fmla="*/ 467299 w 608627"/>
                  <a:gd name="connsiteY4" fmla="*/ 108704 h 441863"/>
                  <a:gd name="connsiteX5" fmla="*/ 467299 w 608627"/>
                  <a:gd name="connsiteY5" fmla="*/ 135508 h 441863"/>
                  <a:gd name="connsiteX6" fmla="*/ 488064 w 608627"/>
                  <a:gd name="connsiteY6" fmla="*/ 135508 h 441863"/>
                  <a:gd name="connsiteX7" fmla="*/ 488064 w 608627"/>
                  <a:gd name="connsiteY7" fmla="*/ 108704 h 441863"/>
                  <a:gd name="connsiteX8" fmla="*/ 514814 w 608627"/>
                  <a:gd name="connsiteY8" fmla="*/ 108704 h 441863"/>
                  <a:gd name="connsiteX9" fmla="*/ 514814 w 608627"/>
                  <a:gd name="connsiteY9" fmla="*/ 88065 h 441863"/>
                  <a:gd name="connsiteX10" fmla="*/ 488064 w 608627"/>
                  <a:gd name="connsiteY10" fmla="*/ 88065 h 441863"/>
                  <a:gd name="connsiteX11" fmla="*/ 488064 w 608627"/>
                  <a:gd name="connsiteY11" fmla="*/ 61262 h 441863"/>
                  <a:gd name="connsiteX12" fmla="*/ 436901 w 608627"/>
                  <a:gd name="connsiteY12" fmla="*/ 8309 h 441863"/>
                  <a:gd name="connsiteX13" fmla="*/ 518555 w 608627"/>
                  <a:gd name="connsiteY13" fmla="*/ 8309 h 441863"/>
                  <a:gd name="connsiteX14" fmla="*/ 608627 w 608627"/>
                  <a:gd name="connsiteY14" fmla="*/ 98245 h 441863"/>
                  <a:gd name="connsiteX15" fmla="*/ 518555 w 608627"/>
                  <a:gd name="connsiteY15" fmla="*/ 188180 h 441863"/>
                  <a:gd name="connsiteX16" fmla="*/ 457478 w 608627"/>
                  <a:gd name="connsiteY16" fmla="*/ 188180 h 441863"/>
                  <a:gd name="connsiteX17" fmla="*/ 416043 w 608627"/>
                  <a:gd name="connsiteY17" fmla="*/ 229459 h 441863"/>
                  <a:gd name="connsiteX18" fmla="*/ 408467 w 608627"/>
                  <a:gd name="connsiteY18" fmla="*/ 226377 h 441863"/>
                  <a:gd name="connsiteX19" fmla="*/ 408467 w 608627"/>
                  <a:gd name="connsiteY19" fmla="*/ 183511 h 441863"/>
                  <a:gd name="connsiteX20" fmla="*/ 346829 w 608627"/>
                  <a:gd name="connsiteY20" fmla="*/ 98245 h 441863"/>
                  <a:gd name="connsiteX21" fmla="*/ 436901 w 608627"/>
                  <a:gd name="connsiteY21" fmla="*/ 8309 h 441863"/>
                  <a:gd name="connsiteX22" fmla="*/ 206408 w 608627"/>
                  <a:gd name="connsiteY22" fmla="*/ 368 h 441863"/>
                  <a:gd name="connsiteX23" fmla="*/ 256349 w 608627"/>
                  <a:gd name="connsiteY23" fmla="*/ 10919 h 441863"/>
                  <a:gd name="connsiteX24" fmla="*/ 280666 w 608627"/>
                  <a:gd name="connsiteY24" fmla="*/ 33611 h 441863"/>
                  <a:gd name="connsiteX25" fmla="*/ 307507 w 608627"/>
                  <a:gd name="connsiteY25" fmla="*/ 118492 h 441863"/>
                  <a:gd name="connsiteX26" fmla="*/ 305730 w 608627"/>
                  <a:gd name="connsiteY26" fmla="*/ 126149 h 441863"/>
                  <a:gd name="connsiteX27" fmla="*/ 312838 w 608627"/>
                  <a:gd name="connsiteY27" fmla="*/ 161820 h 441863"/>
                  <a:gd name="connsiteX28" fmla="*/ 295536 w 608627"/>
                  <a:gd name="connsiteY28" fmla="*/ 191888 h 441863"/>
                  <a:gd name="connsiteX29" fmla="*/ 283471 w 608627"/>
                  <a:gd name="connsiteY29" fmla="*/ 224944 h 441863"/>
                  <a:gd name="connsiteX30" fmla="*/ 283471 w 608627"/>
                  <a:gd name="connsiteY30" fmla="*/ 266311 h 441863"/>
                  <a:gd name="connsiteX31" fmla="*/ 285529 w 608627"/>
                  <a:gd name="connsiteY31" fmla="*/ 269766 h 441863"/>
                  <a:gd name="connsiteX32" fmla="*/ 410383 w 608627"/>
                  <a:gd name="connsiteY32" fmla="*/ 349698 h 441863"/>
                  <a:gd name="connsiteX33" fmla="*/ 425721 w 608627"/>
                  <a:gd name="connsiteY33" fmla="*/ 382007 h 441863"/>
                  <a:gd name="connsiteX34" fmla="*/ 425721 w 608627"/>
                  <a:gd name="connsiteY34" fmla="*/ 441863 h 441863"/>
                  <a:gd name="connsiteX35" fmla="*/ 240824 w 608627"/>
                  <a:gd name="connsiteY35" fmla="*/ 441863 h 441863"/>
                  <a:gd name="connsiteX36" fmla="*/ 222587 w 608627"/>
                  <a:gd name="connsiteY36" fmla="*/ 358569 h 441863"/>
                  <a:gd name="connsiteX37" fmla="*/ 212861 w 608627"/>
                  <a:gd name="connsiteY37" fmla="*/ 304689 h 441863"/>
                  <a:gd name="connsiteX38" fmla="*/ 203134 w 608627"/>
                  <a:gd name="connsiteY38" fmla="*/ 358569 h 441863"/>
                  <a:gd name="connsiteX39" fmla="*/ 184897 w 608627"/>
                  <a:gd name="connsiteY39" fmla="*/ 441863 h 441863"/>
                  <a:gd name="connsiteX40" fmla="*/ 0 w 608627"/>
                  <a:gd name="connsiteY40" fmla="*/ 441863 h 441863"/>
                  <a:gd name="connsiteX41" fmla="*/ 0 w 608627"/>
                  <a:gd name="connsiteY41" fmla="*/ 382007 h 441863"/>
                  <a:gd name="connsiteX42" fmla="*/ 15245 w 608627"/>
                  <a:gd name="connsiteY42" fmla="*/ 349325 h 441863"/>
                  <a:gd name="connsiteX43" fmla="*/ 140006 w 608627"/>
                  <a:gd name="connsiteY43" fmla="*/ 269392 h 441863"/>
                  <a:gd name="connsiteX44" fmla="*/ 142157 w 608627"/>
                  <a:gd name="connsiteY44" fmla="*/ 265937 h 441863"/>
                  <a:gd name="connsiteX45" fmla="*/ 142157 w 608627"/>
                  <a:gd name="connsiteY45" fmla="*/ 224757 h 441863"/>
                  <a:gd name="connsiteX46" fmla="*/ 130092 w 608627"/>
                  <a:gd name="connsiteY46" fmla="*/ 191608 h 441863"/>
                  <a:gd name="connsiteX47" fmla="*/ 112697 w 608627"/>
                  <a:gd name="connsiteY47" fmla="*/ 161633 h 441863"/>
                  <a:gd name="connsiteX48" fmla="*/ 119430 w 608627"/>
                  <a:gd name="connsiteY48" fmla="*/ 125962 h 441863"/>
                  <a:gd name="connsiteX49" fmla="*/ 117747 w 608627"/>
                  <a:gd name="connsiteY49" fmla="*/ 118399 h 441863"/>
                  <a:gd name="connsiteX50" fmla="*/ 117466 w 608627"/>
                  <a:gd name="connsiteY50" fmla="*/ 76658 h 441863"/>
                  <a:gd name="connsiteX51" fmla="*/ 141876 w 608627"/>
                  <a:gd name="connsiteY51" fmla="*/ 33984 h 441863"/>
                  <a:gd name="connsiteX52" fmla="*/ 164509 w 608627"/>
                  <a:gd name="connsiteY52" fmla="*/ 15308 h 441863"/>
                  <a:gd name="connsiteX53" fmla="*/ 186393 w 608627"/>
                  <a:gd name="connsiteY53" fmla="*/ 4103 h 441863"/>
                  <a:gd name="connsiteX54" fmla="*/ 206408 w 608627"/>
                  <a:gd name="connsiteY54" fmla="*/ 368 h 441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608627" h="441863">
                    <a:moveTo>
                      <a:pt x="467299" y="61262"/>
                    </a:moveTo>
                    <a:lnTo>
                      <a:pt x="467299" y="88065"/>
                    </a:lnTo>
                    <a:lnTo>
                      <a:pt x="440549" y="88065"/>
                    </a:lnTo>
                    <a:lnTo>
                      <a:pt x="440549" y="108704"/>
                    </a:lnTo>
                    <a:lnTo>
                      <a:pt x="467299" y="108704"/>
                    </a:lnTo>
                    <a:lnTo>
                      <a:pt x="467299" y="135508"/>
                    </a:lnTo>
                    <a:lnTo>
                      <a:pt x="488064" y="135508"/>
                    </a:lnTo>
                    <a:lnTo>
                      <a:pt x="488064" y="108704"/>
                    </a:lnTo>
                    <a:lnTo>
                      <a:pt x="514814" y="108704"/>
                    </a:lnTo>
                    <a:lnTo>
                      <a:pt x="514814" y="88065"/>
                    </a:lnTo>
                    <a:lnTo>
                      <a:pt x="488064" y="88065"/>
                    </a:lnTo>
                    <a:lnTo>
                      <a:pt x="488064" y="61262"/>
                    </a:lnTo>
                    <a:close/>
                    <a:moveTo>
                      <a:pt x="436901" y="8309"/>
                    </a:moveTo>
                    <a:lnTo>
                      <a:pt x="518555" y="8309"/>
                    </a:lnTo>
                    <a:cubicBezTo>
                      <a:pt x="568315" y="8309"/>
                      <a:pt x="608627" y="48654"/>
                      <a:pt x="608627" y="98245"/>
                    </a:cubicBezTo>
                    <a:cubicBezTo>
                      <a:pt x="608627" y="147929"/>
                      <a:pt x="568315" y="188180"/>
                      <a:pt x="518555" y="188180"/>
                    </a:cubicBezTo>
                    <a:lnTo>
                      <a:pt x="457478" y="188180"/>
                    </a:lnTo>
                    <a:lnTo>
                      <a:pt x="416043" y="229459"/>
                    </a:lnTo>
                    <a:cubicBezTo>
                      <a:pt x="413331" y="232354"/>
                      <a:pt x="408467" y="230393"/>
                      <a:pt x="408467" y="226377"/>
                    </a:cubicBezTo>
                    <a:lnTo>
                      <a:pt x="408467" y="183511"/>
                    </a:lnTo>
                    <a:cubicBezTo>
                      <a:pt x="372644" y="171557"/>
                      <a:pt x="346829" y="137936"/>
                      <a:pt x="346829" y="98245"/>
                    </a:cubicBezTo>
                    <a:cubicBezTo>
                      <a:pt x="346829" y="48561"/>
                      <a:pt x="387142" y="8309"/>
                      <a:pt x="436901" y="8309"/>
                    </a:cubicBezTo>
                    <a:close/>
                    <a:moveTo>
                      <a:pt x="206408" y="368"/>
                    </a:moveTo>
                    <a:cubicBezTo>
                      <a:pt x="228105" y="-1500"/>
                      <a:pt x="244565" y="4009"/>
                      <a:pt x="256349" y="10919"/>
                    </a:cubicBezTo>
                    <a:cubicBezTo>
                      <a:pt x="273932" y="20818"/>
                      <a:pt x="280666" y="33611"/>
                      <a:pt x="280666" y="33611"/>
                    </a:cubicBezTo>
                    <a:cubicBezTo>
                      <a:pt x="280666" y="33611"/>
                      <a:pt x="321255" y="36505"/>
                      <a:pt x="307507" y="118492"/>
                    </a:cubicBezTo>
                    <a:cubicBezTo>
                      <a:pt x="307133" y="121013"/>
                      <a:pt x="306478" y="123628"/>
                      <a:pt x="305730" y="126149"/>
                    </a:cubicBezTo>
                    <a:cubicBezTo>
                      <a:pt x="313399" y="126149"/>
                      <a:pt x="321349" y="132125"/>
                      <a:pt x="312838" y="161820"/>
                    </a:cubicBezTo>
                    <a:cubicBezTo>
                      <a:pt x="306291" y="184978"/>
                      <a:pt x="300119" y="191514"/>
                      <a:pt x="295536" y="191888"/>
                    </a:cubicBezTo>
                    <a:cubicBezTo>
                      <a:pt x="293946" y="202440"/>
                      <a:pt x="289831" y="214019"/>
                      <a:pt x="283471" y="224944"/>
                    </a:cubicBezTo>
                    <a:lnTo>
                      <a:pt x="283471" y="266311"/>
                    </a:lnTo>
                    <a:cubicBezTo>
                      <a:pt x="283471" y="267805"/>
                      <a:pt x="284220" y="269205"/>
                      <a:pt x="285529" y="269766"/>
                    </a:cubicBezTo>
                    <a:cubicBezTo>
                      <a:pt x="297500" y="275555"/>
                      <a:pt x="356139" y="305156"/>
                      <a:pt x="410383" y="349698"/>
                    </a:cubicBezTo>
                    <a:cubicBezTo>
                      <a:pt x="420110" y="357729"/>
                      <a:pt x="425628" y="369775"/>
                      <a:pt x="425721" y="382007"/>
                    </a:cubicBezTo>
                    <a:lnTo>
                      <a:pt x="425721" y="441863"/>
                    </a:lnTo>
                    <a:lnTo>
                      <a:pt x="240824" y="441863"/>
                    </a:lnTo>
                    <a:lnTo>
                      <a:pt x="222587" y="358569"/>
                    </a:lnTo>
                    <a:cubicBezTo>
                      <a:pt x="259342" y="307117"/>
                      <a:pt x="219688" y="304689"/>
                      <a:pt x="212861" y="304689"/>
                    </a:cubicBezTo>
                    <a:cubicBezTo>
                      <a:pt x="205846" y="304689"/>
                      <a:pt x="166192" y="307117"/>
                      <a:pt x="203134" y="358569"/>
                    </a:cubicBezTo>
                    <a:lnTo>
                      <a:pt x="184897" y="441863"/>
                    </a:lnTo>
                    <a:lnTo>
                      <a:pt x="0" y="441863"/>
                    </a:lnTo>
                    <a:lnTo>
                      <a:pt x="0" y="382007"/>
                    </a:lnTo>
                    <a:cubicBezTo>
                      <a:pt x="0" y="369401"/>
                      <a:pt x="5518" y="357355"/>
                      <a:pt x="15245" y="349325"/>
                    </a:cubicBezTo>
                    <a:cubicBezTo>
                      <a:pt x="69582" y="304783"/>
                      <a:pt x="128222" y="275275"/>
                      <a:pt x="140006" y="269392"/>
                    </a:cubicBezTo>
                    <a:cubicBezTo>
                      <a:pt x="141315" y="268832"/>
                      <a:pt x="142157" y="267431"/>
                      <a:pt x="142157" y="265937"/>
                    </a:cubicBezTo>
                    <a:lnTo>
                      <a:pt x="142157" y="224757"/>
                    </a:lnTo>
                    <a:cubicBezTo>
                      <a:pt x="135797" y="213645"/>
                      <a:pt x="131682" y="202066"/>
                      <a:pt x="130092" y="191608"/>
                    </a:cubicBezTo>
                    <a:cubicBezTo>
                      <a:pt x="125416" y="191234"/>
                      <a:pt x="119337" y="184791"/>
                      <a:pt x="112697" y="161633"/>
                    </a:cubicBezTo>
                    <a:cubicBezTo>
                      <a:pt x="104373" y="132312"/>
                      <a:pt x="111855" y="126149"/>
                      <a:pt x="119430" y="125962"/>
                    </a:cubicBezTo>
                    <a:cubicBezTo>
                      <a:pt x="118869" y="123534"/>
                      <a:pt x="118215" y="120920"/>
                      <a:pt x="117747" y="118399"/>
                    </a:cubicBezTo>
                    <a:cubicBezTo>
                      <a:pt x="114754" y="103551"/>
                      <a:pt x="114006" y="89918"/>
                      <a:pt x="117466" y="76658"/>
                    </a:cubicBezTo>
                    <a:cubicBezTo>
                      <a:pt x="121675" y="59010"/>
                      <a:pt x="131214" y="44909"/>
                      <a:pt x="141876" y="33984"/>
                    </a:cubicBezTo>
                    <a:cubicBezTo>
                      <a:pt x="148610" y="26794"/>
                      <a:pt x="156372" y="20444"/>
                      <a:pt x="164509" y="15308"/>
                    </a:cubicBezTo>
                    <a:cubicBezTo>
                      <a:pt x="171056" y="10733"/>
                      <a:pt x="178444" y="6811"/>
                      <a:pt x="186393" y="4103"/>
                    </a:cubicBezTo>
                    <a:cubicBezTo>
                      <a:pt x="192660" y="2142"/>
                      <a:pt x="199393" y="741"/>
                      <a:pt x="206408" y="3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" name="îṩḷîḋe">
                <a:extLst>
                  <a:ext uri="{FF2B5EF4-FFF2-40B4-BE49-F238E27FC236}">
                    <a16:creationId xmlns:a16="http://schemas.microsoft.com/office/drawing/2014/main" id="{CC6C9F8B-856D-4D49-90B7-0BED6E2F9AB5}"/>
                  </a:ext>
                </a:extLst>
              </p:cNvPr>
              <p:cNvSpPr/>
              <p:nvPr/>
            </p:nvSpPr>
            <p:spPr bwMode="auto">
              <a:xfrm>
                <a:off x="1620139" y="2572525"/>
                <a:ext cx="2135861" cy="536850"/>
              </a:xfrm>
              <a:prstGeom prst="roundRect">
                <a:avLst>
                  <a:gd name="adj" fmla="val 22311"/>
                </a:avLst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Text here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" name="ïśľidê">
                <a:extLst>
                  <a:ext uri="{FF2B5EF4-FFF2-40B4-BE49-F238E27FC236}">
                    <a16:creationId xmlns:a16="http://schemas.microsoft.com/office/drawing/2014/main" id="{E6D1906C-CA1D-490C-94FF-4FF8B47755DA}"/>
                  </a:ext>
                </a:extLst>
              </p:cNvPr>
              <p:cNvSpPr/>
              <p:nvPr/>
            </p:nvSpPr>
            <p:spPr bwMode="auto">
              <a:xfrm>
                <a:off x="5028069" y="2572525"/>
                <a:ext cx="2135861" cy="536850"/>
              </a:xfrm>
              <a:prstGeom prst="roundRect">
                <a:avLst>
                  <a:gd name="adj" fmla="val 22311"/>
                </a:avLst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Text here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8" name="i$ľîḑé">
              <a:extLst>
                <a:ext uri="{FF2B5EF4-FFF2-40B4-BE49-F238E27FC236}">
                  <a16:creationId xmlns:a16="http://schemas.microsoft.com/office/drawing/2014/main" id="{6DE91F0B-E573-4E52-9931-AD6406D2289B}"/>
                </a:ext>
              </a:extLst>
            </p:cNvPr>
            <p:cNvGrpSpPr/>
            <p:nvPr/>
          </p:nvGrpSpPr>
          <p:grpSpPr>
            <a:xfrm>
              <a:off x="660401" y="3879200"/>
              <a:ext cx="6697078" cy="906100"/>
              <a:chOff x="660401" y="2387900"/>
              <a:chExt cx="6697078" cy="906100"/>
            </a:xfrm>
          </p:grpSpPr>
          <p:sp>
            <p:nvSpPr>
              <p:cNvPr id="25" name="íṥľïḑé">
                <a:extLst>
                  <a:ext uri="{FF2B5EF4-FFF2-40B4-BE49-F238E27FC236}">
                    <a16:creationId xmlns:a16="http://schemas.microsoft.com/office/drawing/2014/main" id="{91CADF9E-1DC7-40CB-A53B-B388CCD9BC3A}"/>
                  </a:ext>
                </a:extLst>
              </p:cNvPr>
              <p:cNvSpPr/>
              <p:nvPr/>
            </p:nvSpPr>
            <p:spPr bwMode="auto">
              <a:xfrm>
                <a:off x="660401" y="2387900"/>
                <a:ext cx="755600" cy="906100"/>
              </a:xfrm>
              <a:prstGeom prst="rect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îṣľiḓé">
                <a:extLst>
                  <a:ext uri="{FF2B5EF4-FFF2-40B4-BE49-F238E27FC236}">
                    <a16:creationId xmlns:a16="http://schemas.microsoft.com/office/drawing/2014/main" id="{BC2C3E58-657A-439E-A50B-BF7A3AB021FA}"/>
                  </a:ext>
                </a:extLst>
              </p:cNvPr>
              <p:cNvSpPr/>
              <p:nvPr/>
            </p:nvSpPr>
            <p:spPr bwMode="auto">
              <a:xfrm>
                <a:off x="1416000" y="2387900"/>
                <a:ext cx="5941479" cy="9061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îšḻïḍe">
                <a:extLst>
                  <a:ext uri="{FF2B5EF4-FFF2-40B4-BE49-F238E27FC236}">
                    <a16:creationId xmlns:a16="http://schemas.microsoft.com/office/drawing/2014/main" id="{442579C7-86E5-446F-B0BD-75AA808D1619}"/>
                  </a:ext>
                </a:extLst>
              </p:cNvPr>
              <p:cNvSpPr/>
              <p:nvPr/>
            </p:nvSpPr>
            <p:spPr bwMode="auto">
              <a:xfrm>
                <a:off x="763612" y="2641600"/>
                <a:ext cx="549178" cy="398700"/>
              </a:xfrm>
              <a:custGeom>
                <a:avLst/>
                <a:gdLst>
                  <a:gd name="connsiteX0" fmla="*/ 467299 w 608627"/>
                  <a:gd name="connsiteY0" fmla="*/ 61262 h 441863"/>
                  <a:gd name="connsiteX1" fmla="*/ 467299 w 608627"/>
                  <a:gd name="connsiteY1" fmla="*/ 88065 h 441863"/>
                  <a:gd name="connsiteX2" fmla="*/ 440549 w 608627"/>
                  <a:gd name="connsiteY2" fmla="*/ 88065 h 441863"/>
                  <a:gd name="connsiteX3" fmla="*/ 440549 w 608627"/>
                  <a:gd name="connsiteY3" fmla="*/ 108704 h 441863"/>
                  <a:gd name="connsiteX4" fmla="*/ 467299 w 608627"/>
                  <a:gd name="connsiteY4" fmla="*/ 108704 h 441863"/>
                  <a:gd name="connsiteX5" fmla="*/ 467299 w 608627"/>
                  <a:gd name="connsiteY5" fmla="*/ 135508 h 441863"/>
                  <a:gd name="connsiteX6" fmla="*/ 488064 w 608627"/>
                  <a:gd name="connsiteY6" fmla="*/ 135508 h 441863"/>
                  <a:gd name="connsiteX7" fmla="*/ 488064 w 608627"/>
                  <a:gd name="connsiteY7" fmla="*/ 108704 h 441863"/>
                  <a:gd name="connsiteX8" fmla="*/ 514814 w 608627"/>
                  <a:gd name="connsiteY8" fmla="*/ 108704 h 441863"/>
                  <a:gd name="connsiteX9" fmla="*/ 514814 w 608627"/>
                  <a:gd name="connsiteY9" fmla="*/ 88065 h 441863"/>
                  <a:gd name="connsiteX10" fmla="*/ 488064 w 608627"/>
                  <a:gd name="connsiteY10" fmla="*/ 88065 h 441863"/>
                  <a:gd name="connsiteX11" fmla="*/ 488064 w 608627"/>
                  <a:gd name="connsiteY11" fmla="*/ 61262 h 441863"/>
                  <a:gd name="connsiteX12" fmla="*/ 436901 w 608627"/>
                  <a:gd name="connsiteY12" fmla="*/ 8309 h 441863"/>
                  <a:gd name="connsiteX13" fmla="*/ 518555 w 608627"/>
                  <a:gd name="connsiteY13" fmla="*/ 8309 h 441863"/>
                  <a:gd name="connsiteX14" fmla="*/ 608627 w 608627"/>
                  <a:gd name="connsiteY14" fmla="*/ 98245 h 441863"/>
                  <a:gd name="connsiteX15" fmla="*/ 518555 w 608627"/>
                  <a:gd name="connsiteY15" fmla="*/ 188180 h 441863"/>
                  <a:gd name="connsiteX16" fmla="*/ 457478 w 608627"/>
                  <a:gd name="connsiteY16" fmla="*/ 188180 h 441863"/>
                  <a:gd name="connsiteX17" fmla="*/ 416043 w 608627"/>
                  <a:gd name="connsiteY17" fmla="*/ 229459 h 441863"/>
                  <a:gd name="connsiteX18" fmla="*/ 408467 w 608627"/>
                  <a:gd name="connsiteY18" fmla="*/ 226377 h 441863"/>
                  <a:gd name="connsiteX19" fmla="*/ 408467 w 608627"/>
                  <a:gd name="connsiteY19" fmla="*/ 183511 h 441863"/>
                  <a:gd name="connsiteX20" fmla="*/ 346829 w 608627"/>
                  <a:gd name="connsiteY20" fmla="*/ 98245 h 441863"/>
                  <a:gd name="connsiteX21" fmla="*/ 436901 w 608627"/>
                  <a:gd name="connsiteY21" fmla="*/ 8309 h 441863"/>
                  <a:gd name="connsiteX22" fmla="*/ 206408 w 608627"/>
                  <a:gd name="connsiteY22" fmla="*/ 368 h 441863"/>
                  <a:gd name="connsiteX23" fmla="*/ 256349 w 608627"/>
                  <a:gd name="connsiteY23" fmla="*/ 10919 h 441863"/>
                  <a:gd name="connsiteX24" fmla="*/ 280666 w 608627"/>
                  <a:gd name="connsiteY24" fmla="*/ 33611 h 441863"/>
                  <a:gd name="connsiteX25" fmla="*/ 307507 w 608627"/>
                  <a:gd name="connsiteY25" fmla="*/ 118492 h 441863"/>
                  <a:gd name="connsiteX26" fmla="*/ 305730 w 608627"/>
                  <a:gd name="connsiteY26" fmla="*/ 126149 h 441863"/>
                  <a:gd name="connsiteX27" fmla="*/ 312838 w 608627"/>
                  <a:gd name="connsiteY27" fmla="*/ 161820 h 441863"/>
                  <a:gd name="connsiteX28" fmla="*/ 295536 w 608627"/>
                  <a:gd name="connsiteY28" fmla="*/ 191888 h 441863"/>
                  <a:gd name="connsiteX29" fmla="*/ 283471 w 608627"/>
                  <a:gd name="connsiteY29" fmla="*/ 224944 h 441863"/>
                  <a:gd name="connsiteX30" fmla="*/ 283471 w 608627"/>
                  <a:gd name="connsiteY30" fmla="*/ 266311 h 441863"/>
                  <a:gd name="connsiteX31" fmla="*/ 285529 w 608627"/>
                  <a:gd name="connsiteY31" fmla="*/ 269766 h 441863"/>
                  <a:gd name="connsiteX32" fmla="*/ 410383 w 608627"/>
                  <a:gd name="connsiteY32" fmla="*/ 349698 h 441863"/>
                  <a:gd name="connsiteX33" fmla="*/ 425721 w 608627"/>
                  <a:gd name="connsiteY33" fmla="*/ 382007 h 441863"/>
                  <a:gd name="connsiteX34" fmla="*/ 425721 w 608627"/>
                  <a:gd name="connsiteY34" fmla="*/ 441863 h 441863"/>
                  <a:gd name="connsiteX35" fmla="*/ 240824 w 608627"/>
                  <a:gd name="connsiteY35" fmla="*/ 441863 h 441863"/>
                  <a:gd name="connsiteX36" fmla="*/ 222587 w 608627"/>
                  <a:gd name="connsiteY36" fmla="*/ 358569 h 441863"/>
                  <a:gd name="connsiteX37" fmla="*/ 212861 w 608627"/>
                  <a:gd name="connsiteY37" fmla="*/ 304689 h 441863"/>
                  <a:gd name="connsiteX38" fmla="*/ 203134 w 608627"/>
                  <a:gd name="connsiteY38" fmla="*/ 358569 h 441863"/>
                  <a:gd name="connsiteX39" fmla="*/ 184897 w 608627"/>
                  <a:gd name="connsiteY39" fmla="*/ 441863 h 441863"/>
                  <a:gd name="connsiteX40" fmla="*/ 0 w 608627"/>
                  <a:gd name="connsiteY40" fmla="*/ 441863 h 441863"/>
                  <a:gd name="connsiteX41" fmla="*/ 0 w 608627"/>
                  <a:gd name="connsiteY41" fmla="*/ 382007 h 441863"/>
                  <a:gd name="connsiteX42" fmla="*/ 15245 w 608627"/>
                  <a:gd name="connsiteY42" fmla="*/ 349325 h 441863"/>
                  <a:gd name="connsiteX43" fmla="*/ 140006 w 608627"/>
                  <a:gd name="connsiteY43" fmla="*/ 269392 h 441863"/>
                  <a:gd name="connsiteX44" fmla="*/ 142157 w 608627"/>
                  <a:gd name="connsiteY44" fmla="*/ 265937 h 441863"/>
                  <a:gd name="connsiteX45" fmla="*/ 142157 w 608627"/>
                  <a:gd name="connsiteY45" fmla="*/ 224757 h 441863"/>
                  <a:gd name="connsiteX46" fmla="*/ 130092 w 608627"/>
                  <a:gd name="connsiteY46" fmla="*/ 191608 h 441863"/>
                  <a:gd name="connsiteX47" fmla="*/ 112697 w 608627"/>
                  <a:gd name="connsiteY47" fmla="*/ 161633 h 441863"/>
                  <a:gd name="connsiteX48" fmla="*/ 119430 w 608627"/>
                  <a:gd name="connsiteY48" fmla="*/ 125962 h 441863"/>
                  <a:gd name="connsiteX49" fmla="*/ 117747 w 608627"/>
                  <a:gd name="connsiteY49" fmla="*/ 118399 h 441863"/>
                  <a:gd name="connsiteX50" fmla="*/ 117466 w 608627"/>
                  <a:gd name="connsiteY50" fmla="*/ 76658 h 441863"/>
                  <a:gd name="connsiteX51" fmla="*/ 141876 w 608627"/>
                  <a:gd name="connsiteY51" fmla="*/ 33984 h 441863"/>
                  <a:gd name="connsiteX52" fmla="*/ 164509 w 608627"/>
                  <a:gd name="connsiteY52" fmla="*/ 15308 h 441863"/>
                  <a:gd name="connsiteX53" fmla="*/ 186393 w 608627"/>
                  <a:gd name="connsiteY53" fmla="*/ 4103 h 441863"/>
                  <a:gd name="connsiteX54" fmla="*/ 206408 w 608627"/>
                  <a:gd name="connsiteY54" fmla="*/ 368 h 441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608627" h="441863">
                    <a:moveTo>
                      <a:pt x="467299" y="61262"/>
                    </a:moveTo>
                    <a:lnTo>
                      <a:pt x="467299" y="88065"/>
                    </a:lnTo>
                    <a:lnTo>
                      <a:pt x="440549" y="88065"/>
                    </a:lnTo>
                    <a:lnTo>
                      <a:pt x="440549" y="108704"/>
                    </a:lnTo>
                    <a:lnTo>
                      <a:pt x="467299" y="108704"/>
                    </a:lnTo>
                    <a:lnTo>
                      <a:pt x="467299" y="135508"/>
                    </a:lnTo>
                    <a:lnTo>
                      <a:pt x="488064" y="135508"/>
                    </a:lnTo>
                    <a:lnTo>
                      <a:pt x="488064" y="108704"/>
                    </a:lnTo>
                    <a:lnTo>
                      <a:pt x="514814" y="108704"/>
                    </a:lnTo>
                    <a:lnTo>
                      <a:pt x="514814" y="88065"/>
                    </a:lnTo>
                    <a:lnTo>
                      <a:pt x="488064" y="88065"/>
                    </a:lnTo>
                    <a:lnTo>
                      <a:pt x="488064" y="61262"/>
                    </a:lnTo>
                    <a:close/>
                    <a:moveTo>
                      <a:pt x="436901" y="8309"/>
                    </a:moveTo>
                    <a:lnTo>
                      <a:pt x="518555" y="8309"/>
                    </a:lnTo>
                    <a:cubicBezTo>
                      <a:pt x="568315" y="8309"/>
                      <a:pt x="608627" y="48654"/>
                      <a:pt x="608627" y="98245"/>
                    </a:cubicBezTo>
                    <a:cubicBezTo>
                      <a:pt x="608627" y="147929"/>
                      <a:pt x="568315" y="188180"/>
                      <a:pt x="518555" y="188180"/>
                    </a:cubicBezTo>
                    <a:lnTo>
                      <a:pt x="457478" y="188180"/>
                    </a:lnTo>
                    <a:lnTo>
                      <a:pt x="416043" y="229459"/>
                    </a:lnTo>
                    <a:cubicBezTo>
                      <a:pt x="413331" y="232354"/>
                      <a:pt x="408467" y="230393"/>
                      <a:pt x="408467" y="226377"/>
                    </a:cubicBezTo>
                    <a:lnTo>
                      <a:pt x="408467" y="183511"/>
                    </a:lnTo>
                    <a:cubicBezTo>
                      <a:pt x="372644" y="171557"/>
                      <a:pt x="346829" y="137936"/>
                      <a:pt x="346829" y="98245"/>
                    </a:cubicBezTo>
                    <a:cubicBezTo>
                      <a:pt x="346829" y="48561"/>
                      <a:pt x="387142" y="8309"/>
                      <a:pt x="436901" y="8309"/>
                    </a:cubicBezTo>
                    <a:close/>
                    <a:moveTo>
                      <a:pt x="206408" y="368"/>
                    </a:moveTo>
                    <a:cubicBezTo>
                      <a:pt x="228105" y="-1500"/>
                      <a:pt x="244565" y="4009"/>
                      <a:pt x="256349" y="10919"/>
                    </a:cubicBezTo>
                    <a:cubicBezTo>
                      <a:pt x="273932" y="20818"/>
                      <a:pt x="280666" y="33611"/>
                      <a:pt x="280666" y="33611"/>
                    </a:cubicBezTo>
                    <a:cubicBezTo>
                      <a:pt x="280666" y="33611"/>
                      <a:pt x="321255" y="36505"/>
                      <a:pt x="307507" y="118492"/>
                    </a:cubicBezTo>
                    <a:cubicBezTo>
                      <a:pt x="307133" y="121013"/>
                      <a:pt x="306478" y="123628"/>
                      <a:pt x="305730" y="126149"/>
                    </a:cubicBezTo>
                    <a:cubicBezTo>
                      <a:pt x="313399" y="126149"/>
                      <a:pt x="321349" y="132125"/>
                      <a:pt x="312838" y="161820"/>
                    </a:cubicBezTo>
                    <a:cubicBezTo>
                      <a:pt x="306291" y="184978"/>
                      <a:pt x="300119" y="191514"/>
                      <a:pt x="295536" y="191888"/>
                    </a:cubicBezTo>
                    <a:cubicBezTo>
                      <a:pt x="293946" y="202440"/>
                      <a:pt x="289831" y="214019"/>
                      <a:pt x="283471" y="224944"/>
                    </a:cubicBezTo>
                    <a:lnTo>
                      <a:pt x="283471" y="266311"/>
                    </a:lnTo>
                    <a:cubicBezTo>
                      <a:pt x="283471" y="267805"/>
                      <a:pt x="284220" y="269205"/>
                      <a:pt x="285529" y="269766"/>
                    </a:cubicBezTo>
                    <a:cubicBezTo>
                      <a:pt x="297500" y="275555"/>
                      <a:pt x="356139" y="305156"/>
                      <a:pt x="410383" y="349698"/>
                    </a:cubicBezTo>
                    <a:cubicBezTo>
                      <a:pt x="420110" y="357729"/>
                      <a:pt x="425628" y="369775"/>
                      <a:pt x="425721" y="382007"/>
                    </a:cubicBezTo>
                    <a:lnTo>
                      <a:pt x="425721" y="441863"/>
                    </a:lnTo>
                    <a:lnTo>
                      <a:pt x="240824" y="441863"/>
                    </a:lnTo>
                    <a:lnTo>
                      <a:pt x="222587" y="358569"/>
                    </a:lnTo>
                    <a:cubicBezTo>
                      <a:pt x="259342" y="307117"/>
                      <a:pt x="219688" y="304689"/>
                      <a:pt x="212861" y="304689"/>
                    </a:cubicBezTo>
                    <a:cubicBezTo>
                      <a:pt x="205846" y="304689"/>
                      <a:pt x="166192" y="307117"/>
                      <a:pt x="203134" y="358569"/>
                    </a:cubicBezTo>
                    <a:lnTo>
                      <a:pt x="184897" y="441863"/>
                    </a:lnTo>
                    <a:lnTo>
                      <a:pt x="0" y="441863"/>
                    </a:lnTo>
                    <a:lnTo>
                      <a:pt x="0" y="382007"/>
                    </a:lnTo>
                    <a:cubicBezTo>
                      <a:pt x="0" y="369401"/>
                      <a:pt x="5518" y="357355"/>
                      <a:pt x="15245" y="349325"/>
                    </a:cubicBezTo>
                    <a:cubicBezTo>
                      <a:pt x="69582" y="304783"/>
                      <a:pt x="128222" y="275275"/>
                      <a:pt x="140006" y="269392"/>
                    </a:cubicBezTo>
                    <a:cubicBezTo>
                      <a:pt x="141315" y="268832"/>
                      <a:pt x="142157" y="267431"/>
                      <a:pt x="142157" y="265937"/>
                    </a:cubicBezTo>
                    <a:lnTo>
                      <a:pt x="142157" y="224757"/>
                    </a:lnTo>
                    <a:cubicBezTo>
                      <a:pt x="135797" y="213645"/>
                      <a:pt x="131682" y="202066"/>
                      <a:pt x="130092" y="191608"/>
                    </a:cubicBezTo>
                    <a:cubicBezTo>
                      <a:pt x="125416" y="191234"/>
                      <a:pt x="119337" y="184791"/>
                      <a:pt x="112697" y="161633"/>
                    </a:cubicBezTo>
                    <a:cubicBezTo>
                      <a:pt x="104373" y="132312"/>
                      <a:pt x="111855" y="126149"/>
                      <a:pt x="119430" y="125962"/>
                    </a:cubicBezTo>
                    <a:cubicBezTo>
                      <a:pt x="118869" y="123534"/>
                      <a:pt x="118215" y="120920"/>
                      <a:pt x="117747" y="118399"/>
                    </a:cubicBezTo>
                    <a:cubicBezTo>
                      <a:pt x="114754" y="103551"/>
                      <a:pt x="114006" y="89918"/>
                      <a:pt x="117466" y="76658"/>
                    </a:cubicBezTo>
                    <a:cubicBezTo>
                      <a:pt x="121675" y="59010"/>
                      <a:pt x="131214" y="44909"/>
                      <a:pt x="141876" y="33984"/>
                    </a:cubicBezTo>
                    <a:cubicBezTo>
                      <a:pt x="148610" y="26794"/>
                      <a:pt x="156372" y="20444"/>
                      <a:pt x="164509" y="15308"/>
                    </a:cubicBezTo>
                    <a:cubicBezTo>
                      <a:pt x="171056" y="10733"/>
                      <a:pt x="178444" y="6811"/>
                      <a:pt x="186393" y="4103"/>
                    </a:cubicBezTo>
                    <a:cubicBezTo>
                      <a:pt x="192660" y="2142"/>
                      <a:pt x="199393" y="741"/>
                      <a:pt x="206408" y="3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" name="íṥḷîḑé">
                <a:extLst>
                  <a:ext uri="{FF2B5EF4-FFF2-40B4-BE49-F238E27FC236}">
                    <a16:creationId xmlns:a16="http://schemas.microsoft.com/office/drawing/2014/main" id="{C4FCEF41-70B5-4BB8-8942-E07AF143B882}"/>
                  </a:ext>
                </a:extLst>
              </p:cNvPr>
              <p:cNvSpPr/>
              <p:nvPr/>
            </p:nvSpPr>
            <p:spPr bwMode="auto">
              <a:xfrm>
                <a:off x="1620139" y="2572525"/>
                <a:ext cx="2135861" cy="536850"/>
              </a:xfrm>
              <a:prstGeom prst="roundRect">
                <a:avLst>
                  <a:gd name="adj" fmla="val 22311"/>
                </a:avLst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Text here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ïṧḻídê">
                <a:extLst>
                  <a:ext uri="{FF2B5EF4-FFF2-40B4-BE49-F238E27FC236}">
                    <a16:creationId xmlns:a16="http://schemas.microsoft.com/office/drawing/2014/main" id="{A4003805-3B7F-4DE8-BD8F-B14F4ACB048E}"/>
                  </a:ext>
                </a:extLst>
              </p:cNvPr>
              <p:cNvSpPr/>
              <p:nvPr/>
            </p:nvSpPr>
            <p:spPr bwMode="auto">
              <a:xfrm>
                <a:off x="5028069" y="2572525"/>
                <a:ext cx="2135861" cy="536850"/>
              </a:xfrm>
              <a:prstGeom prst="roundRect">
                <a:avLst>
                  <a:gd name="adj" fmla="val 22311"/>
                </a:avLst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Text here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9" name="íṩḷíďe">
              <a:extLst>
                <a:ext uri="{FF2B5EF4-FFF2-40B4-BE49-F238E27FC236}">
                  <a16:creationId xmlns:a16="http://schemas.microsoft.com/office/drawing/2014/main" id="{7F5042ED-57F2-4634-B18C-6DC72D3CE104}"/>
                </a:ext>
              </a:extLst>
            </p:cNvPr>
            <p:cNvGrpSpPr/>
            <p:nvPr/>
          </p:nvGrpSpPr>
          <p:grpSpPr>
            <a:xfrm>
              <a:off x="660401" y="5235500"/>
              <a:ext cx="6697078" cy="906100"/>
              <a:chOff x="660401" y="2387900"/>
              <a:chExt cx="6697078" cy="906100"/>
            </a:xfrm>
          </p:grpSpPr>
          <p:sp>
            <p:nvSpPr>
              <p:cNvPr id="20" name="íṩlïḓè">
                <a:extLst>
                  <a:ext uri="{FF2B5EF4-FFF2-40B4-BE49-F238E27FC236}">
                    <a16:creationId xmlns:a16="http://schemas.microsoft.com/office/drawing/2014/main" id="{151E27D0-C639-48CD-8E7C-4C235D6CB7F7}"/>
                  </a:ext>
                </a:extLst>
              </p:cNvPr>
              <p:cNvSpPr/>
              <p:nvPr/>
            </p:nvSpPr>
            <p:spPr bwMode="auto">
              <a:xfrm>
                <a:off x="660401" y="2387900"/>
                <a:ext cx="755600" cy="9061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iṩľiḓê">
                <a:extLst>
                  <a:ext uri="{FF2B5EF4-FFF2-40B4-BE49-F238E27FC236}">
                    <a16:creationId xmlns:a16="http://schemas.microsoft.com/office/drawing/2014/main" id="{6584FAD1-1770-4452-8648-00753FDCDE94}"/>
                  </a:ext>
                </a:extLst>
              </p:cNvPr>
              <p:cNvSpPr/>
              <p:nvPr/>
            </p:nvSpPr>
            <p:spPr bwMode="auto">
              <a:xfrm>
                <a:off x="1416000" y="2387900"/>
                <a:ext cx="5941479" cy="9061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iṡḷiďè">
                <a:extLst>
                  <a:ext uri="{FF2B5EF4-FFF2-40B4-BE49-F238E27FC236}">
                    <a16:creationId xmlns:a16="http://schemas.microsoft.com/office/drawing/2014/main" id="{B8AF6398-4583-4E5F-A25D-DE53BE232D35}"/>
                  </a:ext>
                </a:extLst>
              </p:cNvPr>
              <p:cNvSpPr/>
              <p:nvPr/>
            </p:nvSpPr>
            <p:spPr bwMode="auto">
              <a:xfrm>
                <a:off x="763612" y="2641600"/>
                <a:ext cx="549178" cy="398700"/>
              </a:xfrm>
              <a:custGeom>
                <a:avLst/>
                <a:gdLst>
                  <a:gd name="connsiteX0" fmla="*/ 467299 w 608627"/>
                  <a:gd name="connsiteY0" fmla="*/ 61262 h 441863"/>
                  <a:gd name="connsiteX1" fmla="*/ 467299 w 608627"/>
                  <a:gd name="connsiteY1" fmla="*/ 88065 h 441863"/>
                  <a:gd name="connsiteX2" fmla="*/ 440549 w 608627"/>
                  <a:gd name="connsiteY2" fmla="*/ 88065 h 441863"/>
                  <a:gd name="connsiteX3" fmla="*/ 440549 w 608627"/>
                  <a:gd name="connsiteY3" fmla="*/ 108704 h 441863"/>
                  <a:gd name="connsiteX4" fmla="*/ 467299 w 608627"/>
                  <a:gd name="connsiteY4" fmla="*/ 108704 h 441863"/>
                  <a:gd name="connsiteX5" fmla="*/ 467299 w 608627"/>
                  <a:gd name="connsiteY5" fmla="*/ 135508 h 441863"/>
                  <a:gd name="connsiteX6" fmla="*/ 488064 w 608627"/>
                  <a:gd name="connsiteY6" fmla="*/ 135508 h 441863"/>
                  <a:gd name="connsiteX7" fmla="*/ 488064 w 608627"/>
                  <a:gd name="connsiteY7" fmla="*/ 108704 h 441863"/>
                  <a:gd name="connsiteX8" fmla="*/ 514814 w 608627"/>
                  <a:gd name="connsiteY8" fmla="*/ 108704 h 441863"/>
                  <a:gd name="connsiteX9" fmla="*/ 514814 w 608627"/>
                  <a:gd name="connsiteY9" fmla="*/ 88065 h 441863"/>
                  <a:gd name="connsiteX10" fmla="*/ 488064 w 608627"/>
                  <a:gd name="connsiteY10" fmla="*/ 88065 h 441863"/>
                  <a:gd name="connsiteX11" fmla="*/ 488064 w 608627"/>
                  <a:gd name="connsiteY11" fmla="*/ 61262 h 441863"/>
                  <a:gd name="connsiteX12" fmla="*/ 436901 w 608627"/>
                  <a:gd name="connsiteY12" fmla="*/ 8309 h 441863"/>
                  <a:gd name="connsiteX13" fmla="*/ 518555 w 608627"/>
                  <a:gd name="connsiteY13" fmla="*/ 8309 h 441863"/>
                  <a:gd name="connsiteX14" fmla="*/ 608627 w 608627"/>
                  <a:gd name="connsiteY14" fmla="*/ 98245 h 441863"/>
                  <a:gd name="connsiteX15" fmla="*/ 518555 w 608627"/>
                  <a:gd name="connsiteY15" fmla="*/ 188180 h 441863"/>
                  <a:gd name="connsiteX16" fmla="*/ 457478 w 608627"/>
                  <a:gd name="connsiteY16" fmla="*/ 188180 h 441863"/>
                  <a:gd name="connsiteX17" fmla="*/ 416043 w 608627"/>
                  <a:gd name="connsiteY17" fmla="*/ 229459 h 441863"/>
                  <a:gd name="connsiteX18" fmla="*/ 408467 w 608627"/>
                  <a:gd name="connsiteY18" fmla="*/ 226377 h 441863"/>
                  <a:gd name="connsiteX19" fmla="*/ 408467 w 608627"/>
                  <a:gd name="connsiteY19" fmla="*/ 183511 h 441863"/>
                  <a:gd name="connsiteX20" fmla="*/ 346829 w 608627"/>
                  <a:gd name="connsiteY20" fmla="*/ 98245 h 441863"/>
                  <a:gd name="connsiteX21" fmla="*/ 436901 w 608627"/>
                  <a:gd name="connsiteY21" fmla="*/ 8309 h 441863"/>
                  <a:gd name="connsiteX22" fmla="*/ 206408 w 608627"/>
                  <a:gd name="connsiteY22" fmla="*/ 368 h 441863"/>
                  <a:gd name="connsiteX23" fmla="*/ 256349 w 608627"/>
                  <a:gd name="connsiteY23" fmla="*/ 10919 h 441863"/>
                  <a:gd name="connsiteX24" fmla="*/ 280666 w 608627"/>
                  <a:gd name="connsiteY24" fmla="*/ 33611 h 441863"/>
                  <a:gd name="connsiteX25" fmla="*/ 307507 w 608627"/>
                  <a:gd name="connsiteY25" fmla="*/ 118492 h 441863"/>
                  <a:gd name="connsiteX26" fmla="*/ 305730 w 608627"/>
                  <a:gd name="connsiteY26" fmla="*/ 126149 h 441863"/>
                  <a:gd name="connsiteX27" fmla="*/ 312838 w 608627"/>
                  <a:gd name="connsiteY27" fmla="*/ 161820 h 441863"/>
                  <a:gd name="connsiteX28" fmla="*/ 295536 w 608627"/>
                  <a:gd name="connsiteY28" fmla="*/ 191888 h 441863"/>
                  <a:gd name="connsiteX29" fmla="*/ 283471 w 608627"/>
                  <a:gd name="connsiteY29" fmla="*/ 224944 h 441863"/>
                  <a:gd name="connsiteX30" fmla="*/ 283471 w 608627"/>
                  <a:gd name="connsiteY30" fmla="*/ 266311 h 441863"/>
                  <a:gd name="connsiteX31" fmla="*/ 285529 w 608627"/>
                  <a:gd name="connsiteY31" fmla="*/ 269766 h 441863"/>
                  <a:gd name="connsiteX32" fmla="*/ 410383 w 608627"/>
                  <a:gd name="connsiteY32" fmla="*/ 349698 h 441863"/>
                  <a:gd name="connsiteX33" fmla="*/ 425721 w 608627"/>
                  <a:gd name="connsiteY33" fmla="*/ 382007 h 441863"/>
                  <a:gd name="connsiteX34" fmla="*/ 425721 w 608627"/>
                  <a:gd name="connsiteY34" fmla="*/ 441863 h 441863"/>
                  <a:gd name="connsiteX35" fmla="*/ 240824 w 608627"/>
                  <a:gd name="connsiteY35" fmla="*/ 441863 h 441863"/>
                  <a:gd name="connsiteX36" fmla="*/ 222587 w 608627"/>
                  <a:gd name="connsiteY36" fmla="*/ 358569 h 441863"/>
                  <a:gd name="connsiteX37" fmla="*/ 212861 w 608627"/>
                  <a:gd name="connsiteY37" fmla="*/ 304689 h 441863"/>
                  <a:gd name="connsiteX38" fmla="*/ 203134 w 608627"/>
                  <a:gd name="connsiteY38" fmla="*/ 358569 h 441863"/>
                  <a:gd name="connsiteX39" fmla="*/ 184897 w 608627"/>
                  <a:gd name="connsiteY39" fmla="*/ 441863 h 441863"/>
                  <a:gd name="connsiteX40" fmla="*/ 0 w 608627"/>
                  <a:gd name="connsiteY40" fmla="*/ 441863 h 441863"/>
                  <a:gd name="connsiteX41" fmla="*/ 0 w 608627"/>
                  <a:gd name="connsiteY41" fmla="*/ 382007 h 441863"/>
                  <a:gd name="connsiteX42" fmla="*/ 15245 w 608627"/>
                  <a:gd name="connsiteY42" fmla="*/ 349325 h 441863"/>
                  <a:gd name="connsiteX43" fmla="*/ 140006 w 608627"/>
                  <a:gd name="connsiteY43" fmla="*/ 269392 h 441863"/>
                  <a:gd name="connsiteX44" fmla="*/ 142157 w 608627"/>
                  <a:gd name="connsiteY44" fmla="*/ 265937 h 441863"/>
                  <a:gd name="connsiteX45" fmla="*/ 142157 w 608627"/>
                  <a:gd name="connsiteY45" fmla="*/ 224757 h 441863"/>
                  <a:gd name="connsiteX46" fmla="*/ 130092 w 608627"/>
                  <a:gd name="connsiteY46" fmla="*/ 191608 h 441863"/>
                  <a:gd name="connsiteX47" fmla="*/ 112697 w 608627"/>
                  <a:gd name="connsiteY47" fmla="*/ 161633 h 441863"/>
                  <a:gd name="connsiteX48" fmla="*/ 119430 w 608627"/>
                  <a:gd name="connsiteY48" fmla="*/ 125962 h 441863"/>
                  <a:gd name="connsiteX49" fmla="*/ 117747 w 608627"/>
                  <a:gd name="connsiteY49" fmla="*/ 118399 h 441863"/>
                  <a:gd name="connsiteX50" fmla="*/ 117466 w 608627"/>
                  <a:gd name="connsiteY50" fmla="*/ 76658 h 441863"/>
                  <a:gd name="connsiteX51" fmla="*/ 141876 w 608627"/>
                  <a:gd name="connsiteY51" fmla="*/ 33984 h 441863"/>
                  <a:gd name="connsiteX52" fmla="*/ 164509 w 608627"/>
                  <a:gd name="connsiteY52" fmla="*/ 15308 h 441863"/>
                  <a:gd name="connsiteX53" fmla="*/ 186393 w 608627"/>
                  <a:gd name="connsiteY53" fmla="*/ 4103 h 441863"/>
                  <a:gd name="connsiteX54" fmla="*/ 206408 w 608627"/>
                  <a:gd name="connsiteY54" fmla="*/ 368 h 441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608627" h="441863">
                    <a:moveTo>
                      <a:pt x="467299" y="61262"/>
                    </a:moveTo>
                    <a:lnTo>
                      <a:pt x="467299" y="88065"/>
                    </a:lnTo>
                    <a:lnTo>
                      <a:pt x="440549" y="88065"/>
                    </a:lnTo>
                    <a:lnTo>
                      <a:pt x="440549" y="108704"/>
                    </a:lnTo>
                    <a:lnTo>
                      <a:pt x="467299" y="108704"/>
                    </a:lnTo>
                    <a:lnTo>
                      <a:pt x="467299" y="135508"/>
                    </a:lnTo>
                    <a:lnTo>
                      <a:pt x="488064" y="135508"/>
                    </a:lnTo>
                    <a:lnTo>
                      <a:pt x="488064" y="108704"/>
                    </a:lnTo>
                    <a:lnTo>
                      <a:pt x="514814" y="108704"/>
                    </a:lnTo>
                    <a:lnTo>
                      <a:pt x="514814" y="88065"/>
                    </a:lnTo>
                    <a:lnTo>
                      <a:pt x="488064" y="88065"/>
                    </a:lnTo>
                    <a:lnTo>
                      <a:pt x="488064" y="61262"/>
                    </a:lnTo>
                    <a:close/>
                    <a:moveTo>
                      <a:pt x="436901" y="8309"/>
                    </a:moveTo>
                    <a:lnTo>
                      <a:pt x="518555" y="8309"/>
                    </a:lnTo>
                    <a:cubicBezTo>
                      <a:pt x="568315" y="8309"/>
                      <a:pt x="608627" y="48654"/>
                      <a:pt x="608627" y="98245"/>
                    </a:cubicBezTo>
                    <a:cubicBezTo>
                      <a:pt x="608627" y="147929"/>
                      <a:pt x="568315" y="188180"/>
                      <a:pt x="518555" y="188180"/>
                    </a:cubicBezTo>
                    <a:lnTo>
                      <a:pt x="457478" y="188180"/>
                    </a:lnTo>
                    <a:lnTo>
                      <a:pt x="416043" y="229459"/>
                    </a:lnTo>
                    <a:cubicBezTo>
                      <a:pt x="413331" y="232354"/>
                      <a:pt x="408467" y="230393"/>
                      <a:pt x="408467" y="226377"/>
                    </a:cubicBezTo>
                    <a:lnTo>
                      <a:pt x="408467" y="183511"/>
                    </a:lnTo>
                    <a:cubicBezTo>
                      <a:pt x="372644" y="171557"/>
                      <a:pt x="346829" y="137936"/>
                      <a:pt x="346829" y="98245"/>
                    </a:cubicBezTo>
                    <a:cubicBezTo>
                      <a:pt x="346829" y="48561"/>
                      <a:pt x="387142" y="8309"/>
                      <a:pt x="436901" y="8309"/>
                    </a:cubicBezTo>
                    <a:close/>
                    <a:moveTo>
                      <a:pt x="206408" y="368"/>
                    </a:moveTo>
                    <a:cubicBezTo>
                      <a:pt x="228105" y="-1500"/>
                      <a:pt x="244565" y="4009"/>
                      <a:pt x="256349" y="10919"/>
                    </a:cubicBezTo>
                    <a:cubicBezTo>
                      <a:pt x="273932" y="20818"/>
                      <a:pt x="280666" y="33611"/>
                      <a:pt x="280666" y="33611"/>
                    </a:cubicBezTo>
                    <a:cubicBezTo>
                      <a:pt x="280666" y="33611"/>
                      <a:pt x="321255" y="36505"/>
                      <a:pt x="307507" y="118492"/>
                    </a:cubicBezTo>
                    <a:cubicBezTo>
                      <a:pt x="307133" y="121013"/>
                      <a:pt x="306478" y="123628"/>
                      <a:pt x="305730" y="126149"/>
                    </a:cubicBezTo>
                    <a:cubicBezTo>
                      <a:pt x="313399" y="126149"/>
                      <a:pt x="321349" y="132125"/>
                      <a:pt x="312838" y="161820"/>
                    </a:cubicBezTo>
                    <a:cubicBezTo>
                      <a:pt x="306291" y="184978"/>
                      <a:pt x="300119" y="191514"/>
                      <a:pt x="295536" y="191888"/>
                    </a:cubicBezTo>
                    <a:cubicBezTo>
                      <a:pt x="293946" y="202440"/>
                      <a:pt x="289831" y="214019"/>
                      <a:pt x="283471" y="224944"/>
                    </a:cubicBezTo>
                    <a:lnTo>
                      <a:pt x="283471" y="266311"/>
                    </a:lnTo>
                    <a:cubicBezTo>
                      <a:pt x="283471" y="267805"/>
                      <a:pt x="284220" y="269205"/>
                      <a:pt x="285529" y="269766"/>
                    </a:cubicBezTo>
                    <a:cubicBezTo>
                      <a:pt x="297500" y="275555"/>
                      <a:pt x="356139" y="305156"/>
                      <a:pt x="410383" y="349698"/>
                    </a:cubicBezTo>
                    <a:cubicBezTo>
                      <a:pt x="420110" y="357729"/>
                      <a:pt x="425628" y="369775"/>
                      <a:pt x="425721" y="382007"/>
                    </a:cubicBezTo>
                    <a:lnTo>
                      <a:pt x="425721" y="441863"/>
                    </a:lnTo>
                    <a:lnTo>
                      <a:pt x="240824" y="441863"/>
                    </a:lnTo>
                    <a:lnTo>
                      <a:pt x="222587" y="358569"/>
                    </a:lnTo>
                    <a:cubicBezTo>
                      <a:pt x="259342" y="307117"/>
                      <a:pt x="219688" y="304689"/>
                      <a:pt x="212861" y="304689"/>
                    </a:cubicBezTo>
                    <a:cubicBezTo>
                      <a:pt x="205846" y="304689"/>
                      <a:pt x="166192" y="307117"/>
                      <a:pt x="203134" y="358569"/>
                    </a:cubicBezTo>
                    <a:lnTo>
                      <a:pt x="184897" y="441863"/>
                    </a:lnTo>
                    <a:lnTo>
                      <a:pt x="0" y="441863"/>
                    </a:lnTo>
                    <a:lnTo>
                      <a:pt x="0" y="382007"/>
                    </a:lnTo>
                    <a:cubicBezTo>
                      <a:pt x="0" y="369401"/>
                      <a:pt x="5518" y="357355"/>
                      <a:pt x="15245" y="349325"/>
                    </a:cubicBezTo>
                    <a:cubicBezTo>
                      <a:pt x="69582" y="304783"/>
                      <a:pt x="128222" y="275275"/>
                      <a:pt x="140006" y="269392"/>
                    </a:cubicBezTo>
                    <a:cubicBezTo>
                      <a:pt x="141315" y="268832"/>
                      <a:pt x="142157" y="267431"/>
                      <a:pt x="142157" y="265937"/>
                    </a:cubicBezTo>
                    <a:lnTo>
                      <a:pt x="142157" y="224757"/>
                    </a:lnTo>
                    <a:cubicBezTo>
                      <a:pt x="135797" y="213645"/>
                      <a:pt x="131682" y="202066"/>
                      <a:pt x="130092" y="191608"/>
                    </a:cubicBezTo>
                    <a:cubicBezTo>
                      <a:pt x="125416" y="191234"/>
                      <a:pt x="119337" y="184791"/>
                      <a:pt x="112697" y="161633"/>
                    </a:cubicBezTo>
                    <a:cubicBezTo>
                      <a:pt x="104373" y="132312"/>
                      <a:pt x="111855" y="126149"/>
                      <a:pt x="119430" y="125962"/>
                    </a:cubicBezTo>
                    <a:cubicBezTo>
                      <a:pt x="118869" y="123534"/>
                      <a:pt x="118215" y="120920"/>
                      <a:pt x="117747" y="118399"/>
                    </a:cubicBezTo>
                    <a:cubicBezTo>
                      <a:pt x="114754" y="103551"/>
                      <a:pt x="114006" y="89918"/>
                      <a:pt x="117466" y="76658"/>
                    </a:cubicBezTo>
                    <a:cubicBezTo>
                      <a:pt x="121675" y="59010"/>
                      <a:pt x="131214" y="44909"/>
                      <a:pt x="141876" y="33984"/>
                    </a:cubicBezTo>
                    <a:cubicBezTo>
                      <a:pt x="148610" y="26794"/>
                      <a:pt x="156372" y="20444"/>
                      <a:pt x="164509" y="15308"/>
                    </a:cubicBezTo>
                    <a:cubicBezTo>
                      <a:pt x="171056" y="10733"/>
                      <a:pt x="178444" y="6811"/>
                      <a:pt x="186393" y="4103"/>
                    </a:cubicBezTo>
                    <a:cubicBezTo>
                      <a:pt x="192660" y="2142"/>
                      <a:pt x="199393" y="741"/>
                      <a:pt x="206408" y="3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iSḻíḑé">
                <a:extLst>
                  <a:ext uri="{FF2B5EF4-FFF2-40B4-BE49-F238E27FC236}">
                    <a16:creationId xmlns:a16="http://schemas.microsoft.com/office/drawing/2014/main" id="{A471A768-7B43-4B6F-81CB-11084F284FD2}"/>
                  </a:ext>
                </a:extLst>
              </p:cNvPr>
              <p:cNvSpPr/>
              <p:nvPr/>
            </p:nvSpPr>
            <p:spPr bwMode="auto">
              <a:xfrm>
                <a:off x="1620139" y="2572525"/>
                <a:ext cx="2135861" cy="536850"/>
              </a:xfrm>
              <a:prstGeom prst="roundRect">
                <a:avLst>
                  <a:gd name="adj" fmla="val 22311"/>
                </a:avLst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Text here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iŝ1ïdê">
                <a:extLst>
                  <a:ext uri="{FF2B5EF4-FFF2-40B4-BE49-F238E27FC236}">
                    <a16:creationId xmlns:a16="http://schemas.microsoft.com/office/drawing/2014/main" id="{E8CFCFDC-DF5C-49D1-B6E0-650007163DAA}"/>
                  </a:ext>
                </a:extLst>
              </p:cNvPr>
              <p:cNvSpPr/>
              <p:nvPr/>
            </p:nvSpPr>
            <p:spPr bwMode="auto">
              <a:xfrm>
                <a:off x="5028069" y="2572525"/>
                <a:ext cx="2135861" cy="536850"/>
              </a:xfrm>
              <a:prstGeom prst="roundRect">
                <a:avLst>
                  <a:gd name="adj" fmla="val 22311"/>
                </a:avLst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Text here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cxnSp>
          <p:nvCxnSpPr>
            <p:cNvPr id="10" name="肘形连接符 24">
              <a:extLst>
                <a:ext uri="{FF2B5EF4-FFF2-40B4-BE49-F238E27FC236}">
                  <a16:creationId xmlns:a16="http://schemas.microsoft.com/office/drawing/2014/main" id="{120B7EAA-E0AA-4233-A94B-A9A600B6CE97}"/>
                </a:ext>
              </a:extLst>
            </p:cNvPr>
            <p:cNvCxnSpPr>
              <a:stCxn id="6" idx="2"/>
              <a:endCxn id="33" idx="0"/>
            </p:cNvCxnSpPr>
            <p:nvPr/>
          </p:nvCxnSpPr>
          <p:spPr>
            <a:xfrm rot="5400000">
              <a:off x="3087609" y="1403098"/>
              <a:ext cx="904889" cy="1703965"/>
            </a:xfrm>
            <a:prstGeom prst="bentConnector3">
              <a:avLst/>
            </a:prstGeom>
            <a:ln w="12700" cap="flat" cmpd="sng" algn="ctr">
              <a:solidFill>
                <a:schemeClr val="tx2"/>
              </a:solidFill>
              <a:prstDash val="sysDash"/>
              <a:miter lim="800000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肘形连接符 26">
              <a:extLst>
                <a:ext uri="{FF2B5EF4-FFF2-40B4-BE49-F238E27FC236}">
                  <a16:creationId xmlns:a16="http://schemas.microsoft.com/office/drawing/2014/main" id="{39F8BFEA-690C-445A-886E-C55A561EB9D7}"/>
                </a:ext>
              </a:extLst>
            </p:cNvPr>
            <p:cNvCxnSpPr>
              <a:stCxn id="6" idx="2"/>
              <a:endCxn id="34" idx="0"/>
            </p:cNvCxnSpPr>
            <p:nvPr/>
          </p:nvCxnSpPr>
          <p:spPr>
            <a:xfrm rot="16200000" flipH="1">
              <a:off x="4791573" y="1403097"/>
              <a:ext cx="904889" cy="1703965"/>
            </a:xfrm>
            <a:prstGeom prst="bentConnector3">
              <a:avLst/>
            </a:prstGeom>
            <a:ln w="12700" cap="flat" cmpd="sng" algn="ctr">
              <a:solidFill>
                <a:schemeClr val="tx2"/>
              </a:solidFill>
              <a:prstDash val="sysDash"/>
              <a:miter lim="800000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0AB612FE-C045-4CB1-A65A-278BEF906850}"/>
                </a:ext>
              </a:extLst>
            </p:cNvPr>
            <p:cNvCxnSpPr>
              <a:stCxn id="33" idx="2"/>
              <a:endCxn id="28" idx="0"/>
            </p:cNvCxnSpPr>
            <p:nvPr/>
          </p:nvCxnSpPr>
          <p:spPr>
            <a:xfrm>
              <a:off x="2688070" y="3244375"/>
              <a:ext cx="0" cy="819450"/>
            </a:xfrm>
            <a:prstGeom prst="line">
              <a:avLst/>
            </a:prstGeom>
            <a:ln w="12700" cap="flat" cmpd="sng" algn="ctr">
              <a:solidFill>
                <a:schemeClr val="tx2"/>
              </a:solidFill>
              <a:prstDash val="sysDash"/>
              <a:miter lim="800000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5DC388A9-1978-4504-87E9-565A31E6670E}"/>
                </a:ext>
              </a:extLst>
            </p:cNvPr>
            <p:cNvCxnSpPr>
              <a:endCxn id="23" idx="0"/>
            </p:cNvCxnSpPr>
            <p:nvPr/>
          </p:nvCxnSpPr>
          <p:spPr>
            <a:xfrm>
              <a:off x="2688070" y="4600675"/>
              <a:ext cx="0" cy="819450"/>
            </a:xfrm>
            <a:prstGeom prst="line">
              <a:avLst/>
            </a:prstGeom>
            <a:ln w="12700" cap="flat" cmpd="sng" algn="ctr">
              <a:solidFill>
                <a:schemeClr val="tx2"/>
              </a:solidFill>
              <a:prstDash val="sysDash"/>
              <a:miter lim="800000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4A6170CA-63BE-4DCD-B2E4-1D90D271B0F8}"/>
                </a:ext>
              </a:extLst>
            </p:cNvPr>
            <p:cNvCxnSpPr>
              <a:stCxn id="34" idx="2"/>
              <a:endCxn id="29" idx="0"/>
            </p:cNvCxnSpPr>
            <p:nvPr/>
          </p:nvCxnSpPr>
          <p:spPr>
            <a:xfrm>
              <a:off x="6096000" y="3244375"/>
              <a:ext cx="0" cy="819450"/>
            </a:xfrm>
            <a:prstGeom prst="line">
              <a:avLst/>
            </a:prstGeom>
            <a:ln w="12700" cap="flat" cmpd="sng" algn="ctr">
              <a:solidFill>
                <a:schemeClr val="tx2"/>
              </a:solidFill>
              <a:prstDash val="sysDash"/>
              <a:miter lim="800000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5A6F66C1-6C19-4DBC-A1A2-3F7B3686F6AD}"/>
                </a:ext>
              </a:extLst>
            </p:cNvPr>
            <p:cNvCxnSpPr>
              <a:stCxn id="29" idx="2"/>
              <a:endCxn id="24" idx="0"/>
            </p:cNvCxnSpPr>
            <p:nvPr/>
          </p:nvCxnSpPr>
          <p:spPr>
            <a:xfrm>
              <a:off x="6096000" y="4600675"/>
              <a:ext cx="0" cy="819450"/>
            </a:xfrm>
            <a:prstGeom prst="line">
              <a:avLst/>
            </a:prstGeom>
            <a:ln w="12700" cap="flat" cmpd="sng" algn="ctr">
              <a:solidFill>
                <a:schemeClr val="tx2"/>
              </a:solidFill>
              <a:prstDash val="sysDash"/>
              <a:miter lim="800000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îsľîḓè">
              <a:extLst>
                <a:ext uri="{FF2B5EF4-FFF2-40B4-BE49-F238E27FC236}">
                  <a16:creationId xmlns:a16="http://schemas.microsoft.com/office/drawing/2014/main" id="{2F8D8B71-20FD-4E7A-9390-0F2E2D8ACF38}"/>
                </a:ext>
              </a:extLst>
            </p:cNvPr>
            <p:cNvSpPr/>
            <p:nvPr/>
          </p:nvSpPr>
          <p:spPr bwMode="auto">
            <a:xfrm>
              <a:off x="4341612" y="2198515"/>
              <a:ext cx="100850" cy="100850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íš1îḓê">
              <a:extLst>
                <a:ext uri="{FF2B5EF4-FFF2-40B4-BE49-F238E27FC236}">
                  <a16:creationId xmlns:a16="http://schemas.microsoft.com/office/drawing/2014/main" id="{7BDD68B5-16B6-4385-8847-9F5B2044E8B4}"/>
                </a:ext>
              </a:extLst>
            </p:cNvPr>
            <p:cNvSpPr/>
            <p:nvPr/>
          </p:nvSpPr>
          <p:spPr bwMode="auto">
            <a:xfrm>
              <a:off x="7368068" y="2517701"/>
              <a:ext cx="4150832" cy="911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Copy paste fonts. Choose the only option to retain text.</a:t>
              </a:r>
            </a:p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……</a:t>
              </a:r>
            </a:p>
          </p:txBody>
        </p:sp>
        <p:sp>
          <p:nvSpPr>
            <p:cNvPr id="18" name="îśḷïḑe">
              <a:extLst>
                <a:ext uri="{FF2B5EF4-FFF2-40B4-BE49-F238E27FC236}">
                  <a16:creationId xmlns:a16="http://schemas.microsoft.com/office/drawing/2014/main" id="{66099F0B-4FAC-4478-BC36-DA267C72CB24}"/>
                </a:ext>
              </a:extLst>
            </p:cNvPr>
            <p:cNvSpPr/>
            <p:nvPr/>
          </p:nvSpPr>
          <p:spPr bwMode="auto">
            <a:xfrm>
              <a:off x="7368068" y="3876601"/>
              <a:ext cx="4150832" cy="911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Copy paste fonts. Choose the only option to retain text.</a:t>
              </a:r>
            </a:p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……</a:t>
              </a:r>
            </a:p>
          </p:txBody>
        </p:sp>
        <p:sp>
          <p:nvSpPr>
            <p:cNvPr id="19" name="ïŝḻîḋe">
              <a:extLst>
                <a:ext uri="{FF2B5EF4-FFF2-40B4-BE49-F238E27FC236}">
                  <a16:creationId xmlns:a16="http://schemas.microsoft.com/office/drawing/2014/main" id="{5BE91420-2ED7-404C-B388-D03F4E9A2879}"/>
                </a:ext>
              </a:extLst>
            </p:cNvPr>
            <p:cNvSpPr/>
            <p:nvPr/>
          </p:nvSpPr>
          <p:spPr bwMode="auto">
            <a:xfrm>
              <a:off x="7368068" y="5235501"/>
              <a:ext cx="4150832" cy="911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Copy paste fonts. Choose the only option to retain text.</a:t>
              </a:r>
            </a:p>
            <a:p>
              <a:pPr marL="171450" marR="0" lvl="0" indent="-17145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……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80740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22511B-8223-4EE9-A0B2-2804F6CDC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C4ECB6-8149-40A6-83B7-581B4D373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A1E7DA7-F824-4BB6-B7AB-0DA4177CA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29</a:t>
            </a:fld>
            <a:endParaRPr lang="zh-CN" altLang="en-US"/>
          </a:p>
        </p:txBody>
      </p:sp>
      <p:grpSp>
        <p:nvGrpSpPr>
          <p:cNvPr id="5" name="36b9821e-2744-462b-80ca-28aab80962b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9E8134E-8A22-440D-851A-45AE678A9291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066613"/>
            <a:ext cx="10851778" cy="5052813"/>
            <a:chOff x="669925" y="1066613"/>
            <a:chExt cx="10851778" cy="5052813"/>
          </a:xfrm>
        </p:grpSpPr>
        <p:sp>
          <p:nvSpPr>
            <p:cNvPr id="6" name="íṡ1ïde">
              <a:extLst>
                <a:ext uri="{FF2B5EF4-FFF2-40B4-BE49-F238E27FC236}">
                  <a16:creationId xmlns:a16="http://schemas.microsoft.com/office/drawing/2014/main" id="{C84F98F0-8D2E-4908-8173-06E6CAE35B57}"/>
                </a:ext>
              </a:extLst>
            </p:cNvPr>
            <p:cNvSpPr/>
            <p:nvPr/>
          </p:nvSpPr>
          <p:spPr>
            <a:xfrm>
              <a:off x="3569592" y="1066613"/>
              <a:ext cx="5052817" cy="5052813"/>
            </a:xfrm>
            <a:prstGeom prst="diamond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Autofit/>
            </a:bodyPr>
            <a:lstStyle/>
            <a:p>
              <a:pPr algn="ctr" defTabSz="914377"/>
              <a:endParaRPr sz="1600">
                <a:solidFill>
                  <a:schemeClr val="lt1"/>
                </a:solidFill>
              </a:endParaRPr>
            </a:p>
          </p:txBody>
        </p:sp>
        <p:sp>
          <p:nvSpPr>
            <p:cNvPr id="7" name="ïṡḷiďê">
              <a:extLst>
                <a:ext uri="{FF2B5EF4-FFF2-40B4-BE49-F238E27FC236}">
                  <a16:creationId xmlns:a16="http://schemas.microsoft.com/office/drawing/2014/main" id="{35581D3D-C6E2-443D-A1EB-C76452F9EE79}"/>
                </a:ext>
              </a:extLst>
            </p:cNvPr>
            <p:cNvSpPr/>
            <p:nvPr/>
          </p:nvSpPr>
          <p:spPr>
            <a:xfrm>
              <a:off x="4057527" y="1554546"/>
              <a:ext cx="1954767" cy="1954765"/>
            </a:xfrm>
            <a:prstGeom prst="rect">
              <a:avLst/>
            </a:prstGeom>
            <a:blipFill>
              <a:blip r:embed="rId3"/>
              <a:stretch>
                <a:fillRect l="-25162" r="-24838"/>
              </a:stretch>
            </a:blipFill>
            <a:ln w="38100" cap="flat" cmpd="sng" algn="ctr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ïṡlîḍé">
              <a:extLst>
                <a:ext uri="{FF2B5EF4-FFF2-40B4-BE49-F238E27FC236}">
                  <a16:creationId xmlns:a16="http://schemas.microsoft.com/office/drawing/2014/main" id="{F9E48A5C-A03C-44C9-95E9-97FC62BDDA5E}"/>
                </a:ext>
              </a:extLst>
            </p:cNvPr>
            <p:cNvSpPr/>
            <p:nvPr/>
          </p:nvSpPr>
          <p:spPr>
            <a:xfrm>
              <a:off x="6179708" y="1554546"/>
              <a:ext cx="1954767" cy="1954765"/>
            </a:xfrm>
            <a:prstGeom prst="rect">
              <a:avLst/>
            </a:prstGeom>
            <a:blipFill>
              <a:blip r:embed="rId4"/>
              <a:stretch>
                <a:fillRect l="-16774" r="-16558"/>
              </a:stretch>
            </a:blipFill>
            <a:ln w="38100" cap="flat" cmpd="sng" algn="ctr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iṣḻídê">
              <a:extLst>
                <a:ext uri="{FF2B5EF4-FFF2-40B4-BE49-F238E27FC236}">
                  <a16:creationId xmlns:a16="http://schemas.microsoft.com/office/drawing/2014/main" id="{922A0390-FA5F-49F7-879F-448AFFA9258C}"/>
                </a:ext>
              </a:extLst>
            </p:cNvPr>
            <p:cNvSpPr/>
            <p:nvPr/>
          </p:nvSpPr>
          <p:spPr>
            <a:xfrm>
              <a:off x="4057527" y="3676729"/>
              <a:ext cx="1954767" cy="1954765"/>
            </a:xfrm>
            <a:prstGeom prst="rect">
              <a:avLst/>
            </a:prstGeom>
            <a:blipFill>
              <a:blip r:embed="rId5"/>
              <a:stretch>
                <a:fillRect l="-25162" r="-24838"/>
              </a:stretch>
            </a:blipFill>
            <a:ln w="38100" cap="flat" cmpd="sng" algn="ctr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î$ļîďe">
              <a:extLst>
                <a:ext uri="{FF2B5EF4-FFF2-40B4-BE49-F238E27FC236}">
                  <a16:creationId xmlns:a16="http://schemas.microsoft.com/office/drawing/2014/main" id="{76655399-8837-4A6B-829A-1FD68310A712}"/>
                </a:ext>
              </a:extLst>
            </p:cNvPr>
            <p:cNvSpPr/>
            <p:nvPr/>
          </p:nvSpPr>
          <p:spPr>
            <a:xfrm>
              <a:off x="6179708" y="3676729"/>
              <a:ext cx="1954767" cy="1954765"/>
            </a:xfrm>
            <a:prstGeom prst="rect">
              <a:avLst/>
            </a:prstGeom>
            <a:blipFill>
              <a:blip r:embed="rId6"/>
              <a:stretch>
                <a:fillRect l="-25221" r="-24896"/>
              </a:stretch>
            </a:blipFill>
            <a:ln w="38100" cap="flat" cmpd="sng" algn="ctr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1" name="i$líḓè">
              <a:extLst>
                <a:ext uri="{FF2B5EF4-FFF2-40B4-BE49-F238E27FC236}">
                  <a16:creationId xmlns:a16="http://schemas.microsoft.com/office/drawing/2014/main" id="{91BAFAF3-6B89-4C65-8787-B987B0B25841}"/>
                </a:ext>
              </a:extLst>
            </p:cNvPr>
            <p:cNvSpPr txBox="1"/>
            <p:nvPr/>
          </p:nvSpPr>
          <p:spPr>
            <a:xfrm>
              <a:off x="4653788" y="2060848"/>
              <a:ext cx="943200" cy="94216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</p:spPr>
          <p:txBody>
            <a:bodyPr wrap="square" lIns="91440" tIns="45720" rIns="91440" bIns="45720" rtlCol="0" anchor="ctr" anchorCtr="0">
              <a:noAutofit/>
            </a:bodyPr>
            <a:lstStyle/>
            <a:p>
              <a:pPr algn="ctr"/>
              <a:r>
                <a:rPr lang="en-US" altLang="zh-CN" sz="4400" b="1" dirty="0"/>
                <a:t>S</a:t>
              </a:r>
              <a:endParaRPr lang="zh-CN" altLang="en-US" sz="3200" dirty="0"/>
            </a:p>
          </p:txBody>
        </p:sp>
        <p:sp>
          <p:nvSpPr>
            <p:cNvPr id="12" name="ïṩ1idê">
              <a:extLst>
                <a:ext uri="{FF2B5EF4-FFF2-40B4-BE49-F238E27FC236}">
                  <a16:creationId xmlns:a16="http://schemas.microsoft.com/office/drawing/2014/main" id="{5E9C7765-C824-4D1E-9C8D-6BC4E9A1C1E2}"/>
                </a:ext>
              </a:extLst>
            </p:cNvPr>
            <p:cNvSpPr txBox="1"/>
            <p:nvPr/>
          </p:nvSpPr>
          <p:spPr>
            <a:xfrm>
              <a:off x="4563310" y="4183031"/>
              <a:ext cx="943200" cy="94216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</p:spPr>
          <p:txBody>
            <a:bodyPr wrap="square" lIns="91440" tIns="45720" rIns="91440" bIns="45720" rtlCol="0" anchor="ctr" anchorCtr="0">
              <a:noAutofit/>
            </a:bodyPr>
            <a:lstStyle>
              <a:defPPr>
                <a:defRPr lang="zh-CN"/>
              </a:defPPr>
              <a:lvl1pPr algn="ctr">
                <a:defRPr sz="4400" b="1"/>
              </a:lvl1pPr>
            </a:lstStyle>
            <a:p>
              <a:r>
                <a:rPr lang="en-US" altLang="zh-CN" dirty="0"/>
                <a:t>O</a:t>
              </a:r>
              <a:endParaRPr lang="zh-CN" altLang="en-US" dirty="0"/>
            </a:p>
          </p:txBody>
        </p:sp>
        <p:sp>
          <p:nvSpPr>
            <p:cNvPr id="13" name="îṣļiďè">
              <a:extLst>
                <a:ext uri="{FF2B5EF4-FFF2-40B4-BE49-F238E27FC236}">
                  <a16:creationId xmlns:a16="http://schemas.microsoft.com/office/drawing/2014/main" id="{023A3396-4FC6-4BAE-8B5A-FD182D9A0793}"/>
                </a:ext>
              </a:extLst>
            </p:cNvPr>
            <p:cNvSpPr txBox="1"/>
            <p:nvPr/>
          </p:nvSpPr>
          <p:spPr>
            <a:xfrm>
              <a:off x="6685491" y="2060848"/>
              <a:ext cx="943200" cy="94216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</p:spPr>
          <p:txBody>
            <a:bodyPr wrap="square" lIns="91440" tIns="45720" rIns="91440" bIns="45720" rtlCol="0" anchor="ctr" anchorCtr="0">
              <a:noAutofit/>
            </a:bodyPr>
            <a:lstStyle>
              <a:defPPr>
                <a:defRPr lang="zh-CN"/>
              </a:defPPr>
              <a:lvl1pPr algn="ctr">
                <a:defRPr sz="4400" b="1"/>
              </a:lvl1pPr>
            </a:lstStyle>
            <a:p>
              <a:r>
                <a:rPr lang="en-US" altLang="zh-CN" dirty="0"/>
                <a:t>W</a:t>
              </a:r>
              <a:endParaRPr lang="zh-CN" altLang="en-US" dirty="0"/>
            </a:p>
          </p:txBody>
        </p:sp>
        <p:sp>
          <p:nvSpPr>
            <p:cNvPr id="14" name="íŝliḍé">
              <a:extLst>
                <a:ext uri="{FF2B5EF4-FFF2-40B4-BE49-F238E27FC236}">
                  <a16:creationId xmlns:a16="http://schemas.microsoft.com/office/drawing/2014/main" id="{31EA568B-5D19-42A6-9F38-E34F969B9643}"/>
                </a:ext>
              </a:extLst>
            </p:cNvPr>
            <p:cNvSpPr txBox="1"/>
            <p:nvPr/>
          </p:nvSpPr>
          <p:spPr>
            <a:xfrm>
              <a:off x="6685491" y="4183031"/>
              <a:ext cx="943200" cy="942160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</p:spPr>
          <p:txBody>
            <a:bodyPr wrap="square" lIns="91440" tIns="45720" rIns="91440" bIns="45720" rtlCol="0" anchor="ctr" anchorCtr="0">
              <a:noAutofit/>
            </a:bodyPr>
            <a:lstStyle>
              <a:defPPr>
                <a:defRPr lang="zh-CN"/>
              </a:defPPr>
              <a:lvl1pPr algn="ctr">
                <a:defRPr sz="4400" b="1"/>
              </a:lvl1pPr>
            </a:lstStyle>
            <a:p>
              <a:r>
                <a:rPr lang="en-US" altLang="zh-CN" dirty="0"/>
                <a:t>T</a:t>
              </a:r>
              <a:endParaRPr lang="zh-CN" altLang="en-US" dirty="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1A90DEED-E706-434E-A230-784E9BCA3696}"/>
                </a:ext>
              </a:extLst>
            </p:cNvPr>
            <p:cNvCxnSpPr>
              <a:cxnSpLocks/>
            </p:cNvCxnSpPr>
            <p:nvPr/>
          </p:nvCxnSpPr>
          <p:spPr>
            <a:xfrm>
              <a:off x="669925" y="3575129"/>
              <a:ext cx="2850555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A427DB80-D5FC-464E-8EC3-8EF77548E27D}"/>
                </a:ext>
              </a:extLst>
            </p:cNvPr>
            <p:cNvCxnSpPr>
              <a:cxnSpLocks/>
            </p:cNvCxnSpPr>
            <p:nvPr/>
          </p:nvCxnSpPr>
          <p:spPr>
            <a:xfrm>
              <a:off x="8734996" y="3575129"/>
              <a:ext cx="2785492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î$lidê">
              <a:extLst>
                <a:ext uri="{FF2B5EF4-FFF2-40B4-BE49-F238E27FC236}">
                  <a16:creationId xmlns:a16="http://schemas.microsoft.com/office/drawing/2014/main" id="{23369CB0-F25C-412B-8AB4-E89601626012}"/>
                </a:ext>
              </a:extLst>
            </p:cNvPr>
            <p:cNvSpPr txBox="1"/>
            <p:nvPr/>
          </p:nvSpPr>
          <p:spPr bwMode="auto">
            <a:xfrm>
              <a:off x="670299" y="1485709"/>
              <a:ext cx="296341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18" name="îSľîďé">
              <a:extLst>
                <a:ext uri="{FF2B5EF4-FFF2-40B4-BE49-F238E27FC236}">
                  <a16:creationId xmlns:a16="http://schemas.microsoft.com/office/drawing/2014/main" id="{281F3DC4-5CBA-46ED-8F11-A9D9791394A8}"/>
                </a:ext>
              </a:extLst>
            </p:cNvPr>
            <p:cNvSpPr/>
            <p:nvPr/>
          </p:nvSpPr>
          <p:spPr bwMode="auto">
            <a:xfrm>
              <a:off x="670299" y="1927515"/>
              <a:ext cx="2963419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19" name="íṥļïḓe">
              <a:extLst>
                <a:ext uri="{FF2B5EF4-FFF2-40B4-BE49-F238E27FC236}">
                  <a16:creationId xmlns:a16="http://schemas.microsoft.com/office/drawing/2014/main" id="{C57BAEF6-4478-4D58-B5BE-8091AA2C06EB}"/>
                </a:ext>
              </a:extLst>
            </p:cNvPr>
            <p:cNvSpPr txBox="1"/>
            <p:nvPr/>
          </p:nvSpPr>
          <p:spPr bwMode="auto">
            <a:xfrm>
              <a:off x="8558284" y="1485709"/>
              <a:ext cx="296341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20" name="íşļiḑè">
              <a:extLst>
                <a:ext uri="{FF2B5EF4-FFF2-40B4-BE49-F238E27FC236}">
                  <a16:creationId xmlns:a16="http://schemas.microsoft.com/office/drawing/2014/main" id="{5ACF9B36-703E-4A0B-B696-3DB2A15CFB6A}"/>
                </a:ext>
              </a:extLst>
            </p:cNvPr>
            <p:cNvSpPr/>
            <p:nvPr/>
          </p:nvSpPr>
          <p:spPr bwMode="auto">
            <a:xfrm>
              <a:off x="8558284" y="1927515"/>
              <a:ext cx="2963419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1" name="iṥliḋe">
              <a:extLst>
                <a:ext uri="{FF2B5EF4-FFF2-40B4-BE49-F238E27FC236}">
                  <a16:creationId xmlns:a16="http://schemas.microsoft.com/office/drawing/2014/main" id="{FD08854B-565F-4DC9-9FEE-10198C22DE76}"/>
                </a:ext>
              </a:extLst>
            </p:cNvPr>
            <p:cNvSpPr txBox="1"/>
            <p:nvPr/>
          </p:nvSpPr>
          <p:spPr bwMode="auto">
            <a:xfrm>
              <a:off x="670299" y="4194643"/>
              <a:ext cx="296341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22" name="ïşḷîḓé">
              <a:extLst>
                <a:ext uri="{FF2B5EF4-FFF2-40B4-BE49-F238E27FC236}">
                  <a16:creationId xmlns:a16="http://schemas.microsoft.com/office/drawing/2014/main" id="{90389230-CE01-41FF-B9E1-208DC180D132}"/>
                </a:ext>
              </a:extLst>
            </p:cNvPr>
            <p:cNvSpPr/>
            <p:nvPr/>
          </p:nvSpPr>
          <p:spPr bwMode="auto">
            <a:xfrm>
              <a:off x="670299" y="4636449"/>
              <a:ext cx="2963419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3" name="ïṣlíḑe">
              <a:extLst>
                <a:ext uri="{FF2B5EF4-FFF2-40B4-BE49-F238E27FC236}">
                  <a16:creationId xmlns:a16="http://schemas.microsoft.com/office/drawing/2014/main" id="{21CB0EBB-6059-463F-A50C-2122B92F836A}"/>
                </a:ext>
              </a:extLst>
            </p:cNvPr>
            <p:cNvSpPr txBox="1"/>
            <p:nvPr/>
          </p:nvSpPr>
          <p:spPr bwMode="auto">
            <a:xfrm>
              <a:off x="8558284" y="4194643"/>
              <a:ext cx="296341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24" name="íSļïḓè">
              <a:extLst>
                <a:ext uri="{FF2B5EF4-FFF2-40B4-BE49-F238E27FC236}">
                  <a16:creationId xmlns:a16="http://schemas.microsoft.com/office/drawing/2014/main" id="{B7A3C972-1C57-4F3D-9BC4-3CBA9AE54317}"/>
                </a:ext>
              </a:extLst>
            </p:cNvPr>
            <p:cNvSpPr/>
            <p:nvPr/>
          </p:nvSpPr>
          <p:spPr bwMode="auto">
            <a:xfrm>
              <a:off x="8558284" y="4636449"/>
              <a:ext cx="2963419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4272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F27324D3-864A-4DDF-9017-C2BA3DB0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b="0" dirty="0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What is SPIR-V </a:t>
            </a:r>
            <a:endParaRPr lang="zh-CN" altLang="en-US" sz="5400" b="0" dirty="0">
              <a:solidFill>
                <a:schemeClr val="accent5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9C0C944F-D518-4C1A-9C85-D11378952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>
                <a:solidFill>
                  <a:schemeClr val="accent5">
                    <a:lumMod val="50000"/>
                  </a:schemeClr>
                </a:solidFill>
              </a:rPr>
              <a:t>Introduced as SPIR in 2011</a:t>
            </a:r>
          </a:p>
          <a:p>
            <a:pPr lvl="1"/>
            <a:r>
              <a:rPr lang="en-US" altLang="zh-CN" sz="1600" dirty="0">
                <a:solidFill>
                  <a:schemeClr val="accent5">
                    <a:lumMod val="50000"/>
                  </a:schemeClr>
                </a:solidFill>
              </a:rPr>
              <a:t>Standard Portable Intermediate Representation</a:t>
            </a:r>
          </a:p>
          <a:p>
            <a:pPr lvl="1"/>
            <a:r>
              <a:rPr lang="en-US" altLang="zh-CN" sz="1600" dirty="0">
                <a:solidFill>
                  <a:schemeClr val="accent5">
                    <a:lumMod val="50000"/>
                  </a:schemeClr>
                </a:solidFill>
              </a:rPr>
              <a:t>Initially for OpenCL</a:t>
            </a:r>
          </a:p>
          <a:p>
            <a:pPr lvl="1"/>
            <a:r>
              <a:rPr lang="en-US" altLang="zh-CN" sz="1600" dirty="0">
                <a:solidFill>
                  <a:schemeClr val="accent5">
                    <a:lumMod val="50000"/>
                  </a:schemeClr>
                </a:solidFill>
              </a:rPr>
              <a:t>Binary format based on LLVM IR</a:t>
            </a:r>
          </a:p>
          <a:p>
            <a:pPr marL="457177" lvl="1" indent="0">
              <a:buNone/>
            </a:pPr>
            <a:endParaRPr lang="en-US" altLang="zh-CN" sz="1600" dirty="0">
              <a:solidFill>
                <a:schemeClr val="accent5">
                  <a:lumMod val="50000"/>
                </a:schemeClr>
              </a:solidFill>
            </a:endParaRPr>
          </a:p>
          <a:p>
            <a:pPr marL="228589" lvl="1">
              <a:spcBef>
                <a:spcPts val="1000"/>
              </a:spcBef>
            </a:pP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SPIR-V Announced in 2015</a:t>
            </a:r>
          </a:p>
          <a:p>
            <a:pPr lvl="1"/>
            <a:r>
              <a:rPr lang="en-US" altLang="zh-CN" sz="1600" dirty="0">
                <a:solidFill>
                  <a:schemeClr val="accent5">
                    <a:lumMod val="50000"/>
                  </a:schemeClr>
                </a:solidFill>
              </a:rPr>
              <a:t>Part of OpenCL 2.1 core and 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</a:rPr>
              <a:t>Vulkan</a:t>
            </a:r>
            <a:r>
              <a:rPr lang="en-US" altLang="zh-CN" sz="1600" dirty="0">
                <a:solidFill>
                  <a:schemeClr val="accent5">
                    <a:lumMod val="50000"/>
                  </a:schemeClr>
                </a:solidFill>
              </a:rPr>
              <a:t> core</a:t>
            </a:r>
          </a:p>
          <a:p>
            <a:pPr lvl="1"/>
            <a:r>
              <a:rPr lang="en-US" altLang="zh-CN" sz="1600" dirty="0">
                <a:solidFill>
                  <a:schemeClr val="accent5">
                    <a:lumMod val="50000"/>
                  </a:schemeClr>
                </a:solidFill>
              </a:rPr>
              <a:t>Not based on LLVM IR anymore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5F0B8EE-BE07-43CB-BAD3-A51F9D024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www.islide.cc 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877CF3A-3730-4AAF-B355-A93DDE6E0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64576A7-4A29-4EE2-B91E-C099BFD83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714" y="1183925"/>
            <a:ext cx="5921829" cy="499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7341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Section Header Here</a:t>
            </a:r>
            <a:endParaRPr lang="zh-CN" altLang="en-US" b="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Supporting text here.</a:t>
            </a:r>
          </a:p>
          <a:p>
            <a:pPr lvl="0">
              <a:lnSpc>
                <a:spcPct val="100000"/>
              </a:lnSpc>
            </a:pPr>
            <a:r>
              <a:rPr lang="en-US" altLang="zh-CN" dirty="0"/>
              <a:t>When you copy &amp; paste, choose "keep text only" option.</a:t>
            </a:r>
            <a:endParaRPr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6FF9D53-B1D2-4FA3-B6B6-9DDD86B7EE70}"/>
              </a:ext>
            </a:extLst>
          </p:cNvPr>
          <p:cNvGrpSpPr/>
          <p:nvPr/>
        </p:nvGrpSpPr>
        <p:grpSpPr>
          <a:xfrm>
            <a:off x="6166299" y="1270000"/>
            <a:ext cx="5239711" cy="930729"/>
            <a:chOff x="5992128" y="1028700"/>
            <a:chExt cx="5239711" cy="930729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074743E-F178-400E-BC22-E1E1A2B8684B}"/>
                </a:ext>
              </a:extLst>
            </p:cNvPr>
            <p:cNvGrpSpPr/>
            <p:nvPr/>
          </p:nvGrpSpPr>
          <p:grpSpPr>
            <a:xfrm>
              <a:off x="5992128" y="1143000"/>
              <a:ext cx="2438476" cy="788576"/>
              <a:chOff x="8388453" y="1130300"/>
              <a:chExt cx="2928835" cy="947152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F31996D-D111-4F78-AEE0-FF2D54C270C3}"/>
                  </a:ext>
                </a:extLst>
              </p:cNvPr>
              <p:cNvSpPr txBox="1"/>
              <p:nvPr/>
            </p:nvSpPr>
            <p:spPr>
              <a:xfrm>
                <a:off x="8388453" y="1677736"/>
                <a:ext cx="2928835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SUMMARY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D0235A0F-9718-4D51-9075-0A562E7064EB}"/>
                  </a:ext>
                </a:extLst>
              </p:cNvPr>
              <p:cNvSpPr txBox="1"/>
              <p:nvPr/>
            </p:nvSpPr>
            <p:spPr>
              <a:xfrm>
                <a:off x="8818188" y="1130300"/>
                <a:ext cx="2499100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ANNUAL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D2993E9-DBB1-4FAF-A5EA-625289FD1609}"/>
                </a:ext>
              </a:extLst>
            </p:cNvPr>
            <p:cNvSpPr txBox="1"/>
            <p:nvPr/>
          </p:nvSpPr>
          <p:spPr>
            <a:xfrm>
              <a:off x="8593968" y="1028700"/>
              <a:ext cx="2637871" cy="930729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pPr algn="r"/>
              <a:r>
                <a:rPr lang="en-US" altLang="zh-CN" b="1" kern="600" dirty="0">
                  <a:solidFill>
                    <a:srgbClr val="015978"/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rPr>
                <a:t>2018</a:t>
              </a:r>
              <a:endParaRPr lang="zh-CN" altLang="en-US" b="1" kern="600" dirty="0">
                <a:solidFill>
                  <a:srgbClr val="015978"/>
                </a:solidFill>
                <a:latin typeface="等线 Light" panose="020F0302020204030204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1128882" y="217287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75380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01EF50-20DC-4C96-AAEE-90BD5FC89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ADCEBAC-15B7-4E96-A2C0-38DFCF0CB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456076-D860-4324-8E86-D12BE5A80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31</a:t>
            </a:fld>
            <a:endParaRPr lang="zh-CN" altLang="en-US"/>
          </a:p>
        </p:txBody>
      </p:sp>
      <p:grpSp>
        <p:nvGrpSpPr>
          <p:cNvPr id="5" name="9002b3b7-fc99-4c03-a52d-c5328b75f1c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9899F2A6-C816-497A-B2FF-C90A13559FC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2500" y="1894583"/>
            <a:ext cx="10866583" cy="3489892"/>
            <a:chOff x="662500" y="1894583"/>
            <a:chExt cx="10866583" cy="3489892"/>
          </a:xfrm>
        </p:grpSpPr>
        <p:sp>
          <p:nvSpPr>
            <p:cNvPr id="6" name="iṣľîďê">
              <a:extLst>
                <a:ext uri="{FF2B5EF4-FFF2-40B4-BE49-F238E27FC236}">
                  <a16:creationId xmlns:a16="http://schemas.microsoft.com/office/drawing/2014/main" id="{C1C89D93-A1CD-4AE3-B1FF-3E038B40F6CB}"/>
                </a:ext>
              </a:extLst>
            </p:cNvPr>
            <p:cNvSpPr/>
            <p:nvPr/>
          </p:nvSpPr>
          <p:spPr bwMode="auto">
            <a:xfrm rot="5400000">
              <a:off x="630293" y="2315778"/>
              <a:ext cx="3066563" cy="276500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blipFill dpi="0" rotWithShape="0">
              <a:blip r:embed="rId3"/>
              <a:srcRect/>
              <a:stretch>
                <a:fillRect l="-17698" t="-38" r="-17551" b="-38"/>
              </a:stretch>
            </a:blip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7" name="ïşľïḑe">
              <a:extLst>
                <a:ext uri="{FF2B5EF4-FFF2-40B4-BE49-F238E27FC236}">
                  <a16:creationId xmlns:a16="http://schemas.microsoft.com/office/drawing/2014/main" id="{7DF3DC84-CF4B-490D-8B95-9F0DE57F5E2E}"/>
                </a:ext>
              </a:extLst>
            </p:cNvPr>
            <p:cNvSpPr/>
            <p:nvPr/>
          </p:nvSpPr>
          <p:spPr bwMode="auto">
            <a:xfrm rot="5400000">
              <a:off x="481377" y="2201215"/>
              <a:ext cx="3364383" cy="300213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chemeClr val="bg1">
                  <a:lumMod val="75000"/>
                </a:schemeClr>
              </a:solidFill>
              <a:prstDash val="solid"/>
              <a:miter lim="800000"/>
            </a:ln>
          </p:spPr>
          <p:txBody>
            <a:bodyPr vert="horz" wrap="square" lIns="121717" tIns="60856" rIns="121717" bIns="60856" numCol="1" anchor="t" anchorCtr="0" compatLnSpc="1"/>
            <a:lstStyle/>
            <a:p>
              <a:pPr defTabSz="1216967">
                <a:defRPr/>
              </a:pPr>
              <a:endParaRPr lang="zh-CN" altLang="en-US" sz="1707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" name="ïşlíďê">
              <a:extLst>
                <a:ext uri="{FF2B5EF4-FFF2-40B4-BE49-F238E27FC236}">
                  <a16:creationId xmlns:a16="http://schemas.microsoft.com/office/drawing/2014/main" id="{875A2A39-29A3-433B-B5F4-5EEA8EF59C85}"/>
                </a:ext>
              </a:extLst>
            </p:cNvPr>
            <p:cNvSpPr/>
            <p:nvPr/>
          </p:nvSpPr>
          <p:spPr>
            <a:xfrm>
              <a:off x="2631580" y="2061926"/>
              <a:ext cx="570212" cy="570181"/>
            </a:xfrm>
            <a:prstGeom prst="ellipse">
              <a:avLst/>
            </a:prstGeom>
            <a:solidFill>
              <a:schemeClr val="accent1"/>
            </a:solidFill>
            <a:ln w="5715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lIns="91293" tIns="45646" rIns="91293" bIns="45646" rtlCol="0" anchor="ctr"/>
            <a:lstStyle/>
            <a:p>
              <a:pPr algn="ctr" defTabSz="1216967">
                <a:defRPr/>
              </a:pPr>
              <a:r>
                <a:rPr lang="en-US" altLang="zh-CN" sz="1707" b="1" kern="0" dirty="0">
                  <a:solidFill>
                    <a:sysClr val="window" lastClr="FFFFFF"/>
                  </a:solidFill>
                </a:rPr>
                <a:t>1</a:t>
              </a:r>
              <a:endParaRPr lang="zh-CN" altLang="en-US" sz="1707" b="1" kern="0" dirty="0">
                <a:solidFill>
                  <a:sysClr val="window" lastClr="FFFFFF"/>
                </a:solidFill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36478625-CD5B-4893-ACEB-0BFED8493D0B}"/>
                </a:ext>
              </a:extLst>
            </p:cNvPr>
            <p:cNvCxnSpPr>
              <a:cxnSpLocks/>
            </p:cNvCxnSpPr>
            <p:nvPr/>
          </p:nvCxnSpPr>
          <p:spPr>
            <a:xfrm>
              <a:off x="3201796" y="2347012"/>
              <a:ext cx="1994204" cy="0"/>
            </a:xfrm>
            <a:prstGeom prst="line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F769E67C-D48C-44FA-9968-102092506931}"/>
                </a:ext>
              </a:extLst>
            </p:cNvPr>
            <p:cNvCxnSpPr/>
            <p:nvPr/>
          </p:nvCxnSpPr>
          <p:spPr>
            <a:xfrm>
              <a:off x="5196000" y="2110698"/>
              <a:ext cx="0" cy="472627"/>
            </a:xfrm>
            <a:prstGeom prst="line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sp>
          <p:nvSpPr>
            <p:cNvPr id="11" name="íṣlíḓe">
              <a:extLst>
                <a:ext uri="{FF2B5EF4-FFF2-40B4-BE49-F238E27FC236}">
                  <a16:creationId xmlns:a16="http://schemas.microsoft.com/office/drawing/2014/main" id="{3F3FCC90-712F-4341-9998-865BC6604ED3}"/>
                </a:ext>
              </a:extLst>
            </p:cNvPr>
            <p:cNvSpPr/>
            <p:nvPr/>
          </p:nvSpPr>
          <p:spPr>
            <a:xfrm>
              <a:off x="3351000" y="3413188"/>
              <a:ext cx="570212" cy="570181"/>
            </a:xfrm>
            <a:prstGeom prst="ellipse">
              <a:avLst/>
            </a:prstGeom>
            <a:solidFill>
              <a:schemeClr val="accent1"/>
            </a:solidFill>
            <a:ln w="5715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lIns="91293" tIns="45646" rIns="91293" bIns="45646" rtlCol="0" anchor="ctr"/>
            <a:lstStyle/>
            <a:p>
              <a:pPr algn="ctr" defTabSz="1216967">
                <a:defRPr/>
              </a:pPr>
              <a:r>
                <a:rPr lang="en-US" altLang="zh-CN" sz="1707" b="1" kern="0" dirty="0">
                  <a:solidFill>
                    <a:sysClr val="window" lastClr="FFFFFF"/>
                  </a:solidFill>
                </a:rPr>
                <a:t>2</a:t>
              </a:r>
              <a:endParaRPr lang="zh-CN" altLang="en-US" sz="1707" b="1" kern="0" dirty="0">
                <a:solidFill>
                  <a:sysClr val="window" lastClr="FFFFFF"/>
                </a:solidFill>
              </a:endParaRP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B7EDE269-F2B4-4103-A800-0E5771E56CE8}"/>
                </a:ext>
              </a:extLst>
            </p:cNvPr>
            <p:cNvCxnSpPr>
              <a:cxnSpLocks/>
            </p:cNvCxnSpPr>
            <p:nvPr/>
          </p:nvCxnSpPr>
          <p:spPr>
            <a:xfrm>
              <a:off x="3927316" y="3698270"/>
              <a:ext cx="2528684" cy="0"/>
            </a:xfrm>
            <a:prstGeom prst="line">
              <a:avLst/>
            </a:prstGeom>
            <a:noFill/>
            <a:ln w="6350" cap="flat" cmpd="sng" algn="ctr">
              <a:solidFill>
                <a:schemeClr val="bg1">
                  <a:lumMod val="65000"/>
                </a:schemeClr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63E36CD2-64BB-450F-A504-BA6EE45A9BE9}"/>
                </a:ext>
              </a:extLst>
            </p:cNvPr>
            <p:cNvCxnSpPr/>
            <p:nvPr/>
          </p:nvCxnSpPr>
          <p:spPr>
            <a:xfrm>
              <a:off x="6456000" y="3461956"/>
              <a:ext cx="0" cy="472627"/>
            </a:xfrm>
            <a:prstGeom prst="line">
              <a:avLst/>
            </a:prstGeom>
            <a:noFill/>
            <a:ln w="6350" cap="flat" cmpd="sng" algn="ctr">
              <a:solidFill>
                <a:schemeClr val="bg1">
                  <a:lumMod val="65000"/>
                </a:schemeClr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sp>
          <p:nvSpPr>
            <p:cNvPr id="14" name="işḻíḍè">
              <a:extLst>
                <a:ext uri="{FF2B5EF4-FFF2-40B4-BE49-F238E27FC236}">
                  <a16:creationId xmlns:a16="http://schemas.microsoft.com/office/drawing/2014/main" id="{CF4E10D8-7933-40B3-AE0F-8C7A6EC9236B}"/>
                </a:ext>
              </a:extLst>
            </p:cNvPr>
            <p:cNvSpPr/>
            <p:nvPr/>
          </p:nvSpPr>
          <p:spPr>
            <a:xfrm>
              <a:off x="2613922" y="4764450"/>
              <a:ext cx="570212" cy="570181"/>
            </a:xfrm>
            <a:prstGeom prst="ellipse">
              <a:avLst/>
            </a:prstGeom>
            <a:solidFill>
              <a:schemeClr val="accent1"/>
            </a:solidFill>
            <a:ln w="5715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lIns="91293" tIns="45646" rIns="91293" bIns="45646" rtlCol="0" anchor="ctr"/>
            <a:lstStyle/>
            <a:p>
              <a:pPr algn="ctr" defTabSz="1216967">
                <a:defRPr/>
              </a:pPr>
              <a:r>
                <a:rPr lang="en-US" altLang="zh-CN" sz="1707" b="1" kern="0" dirty="0">
                  <a:solidFill>
                    <a:sysClr val="window" lastClr="FFFFFF"/>
                  </a:solidFill>
                </a:rPr>
                <a:t>3</a:t>
              </a:r>
              <a:endParaRPr lang="zh-CN" altLang="en-US" sz="1707" b="1" kern="0" dirty="0">
                <a:solidFill>
                  <a:sysClr val="window" lastClr="FFFFFF"/>
                </a:solidFill>
              </a:endParaRPr>
            </a:p>
          </p:txBody>
        </p:sp>
        <p:sp>
          <p:nvSpPr>
            <p:cNvPr id="15" name="íśľíḋe">
              <a:extLst>
                <a:ext uri="{FF2B5EF4-FFF2-40B4-BE49-F238E27FC236}">
                  <a16:creationId xmlns:a16="http://schemas.microsoft.com/office/drawing/2014/main" id="{3E4F2091-A0D6-418D-B224-058DB1B00223}"/>
                </a:ext>
              </a:extLst>
            </p:cNvPr>
            <p:cNvSpPr txBox="1"/>
            <p:nvPr/>
          </p:nvSpPr>
          <p:spPr bwMode="auto">
            <a:xfrm>
              <a:off x="3246124" y="1894583"/>
              <a:ext cx="1905548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16" name="íslîḍè">
              <a:extLst>
                <a:ext uri="{FF2B5EF4-FFF2-40B4-BE49-F238E27FC236}">
                  <a16:creationId xmlns:a16="http://schemas.microsoft.com/office/drawing/2014/main" id="{A4CE5C66-89CA-45D5-9BCA-FA8F7772FDAE}"/>
                </a:ext>
              </a:extLst>
            </p:cNvPr>
            <p:cNvSpPr txBox="1"/>
            <p:nvPr/>
          </p:nvSpPr>
          <p:spPr bwMode="auto">
            <a:xfrm>
              <a:off x="4238884" y="3256468"/>
              <a:ext cx="1905548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EE175E70-40AB-4D32-941F-7D88F0D00E34}"/>
                </a:ext>
              </a:extLst>
            </p:cNvPr>
            <p:cNvCxnSpPr>
              <a:cxnSpLocks/>
            </p:cNvCxnSpPr>
            <p:nvPr/>
          </p:nvCxnSpPr>
          <p:spPr>
            <a:xfrm>
              <a:off x="3154171" y="5024549"/>
              <a:ext cx="1994204" cy="0"/>
            </a:xfrm>
            <a:prstGeom prst="line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8685A109-AD81-422D-8F01-659CDDB694F2}"/>
                </a:ext>
              </a:extLst>
            </p:cNvPr>
            <p:cNvCxnSpPr/>
            <p:nvPr/>
          </p:nvCxnSpPr>
          <p:spPr>
            <a:xfrm>
              <a:off x="5148375" y="4788235"/>
              <a:ext cx="0" cy="472627"/>
            </a:xfrm>
            <a:prstGeom prst="line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sp>
          <p:nvSpPr>
            <p:cNvPr id="19" name="íśļîḍé">
              <a:extLst>
                <a:ext uri="{FF2B5EF4-FFF2-40B4-BE49-F238E27FC236}">
                  <a16:creationId xmlns:a16="http://schemas.microsoft.com/office/drawing/2014/main" id="{D97FE09E-30A1-42B4-B926-592378ECE701}"/>
                </a:ext>
              </a:extLst>
            </p:cNvPr>
            <p:cNvSpPr txBox="1"/>
            <p:nvPr/>
          </p:nvSpPr>
          <p:spPr bwMode="auto">
            <a:xfrm>
              <a:off x="3198499" y="4572120"/>
              <a:ext cx="1905548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20" name="ïS1íḍê">
              <a:extLst>
                <a:ext uri="{FF2B5EF4-FFF2-40B4-BE49-F238E27FC236}">
                  <a16:creationId xmlns:a16="http://schemas.microsoft.com/office/drawing/2014/main" id="{42DB3A44-E958-4B88-A6D1-C94883D7445D}"/>
                </a:ext>
              </a:extLst>
            </p:cNvPr>
            <p:cNvSpPr/>
            <p:nvPr/>
          </p:nvSpPr>
          <p:spPr bwMode="auto">
            <a:xfrm>
              <a:off x="5334780" y="2007054"/>
              <a:ext cx="5037945" cy="6250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 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1" name="îşḻíḍê">
              <a:extLst>
                <a:ext uri="{FF2B5EF4-FFF2-40B4-BE49-F238E27FC236}">
                  <a16:creationId xmlns:a16="http://schemas.microsoft.com/office/drawing/2014/main" id="{94062E6E-402B-4443-8E5F-3678DC38E4E0}"/>
                </a:ext>
              </a:extLst>
            </p:cNvPr>
            <p:cNvSpPr/>
            <p:nvPr/>
          </p:nvSpPr>
          <p:spPr bwMode="auto">
            <a:xfrm>
              <a:off x="6491138" y="3374642"/>
              <a:ext cx="5037945" cy="6250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 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2" name="ïṣļiḑè">
              <a:extLst>
                <a:ext uri="{FF2B5EF4-FFF2-40B4-BE49-F238E27FC236}">
                  <a16:creationId xmlns:a16="http://schemas.microsoft.com/office/drawing/2014/main" id="{570FA112-76A4-4C7C-AC46-7B20E54E856D}"/>
                </a:ext>
              </a:extLst>
            </p:cNvPr>
            <p:cNvSpPr/>
            <p:nvPr/>
          </p:nvSpPr>
          <p:spPr bwMode="auto">
            <a:xfrm>
              <a:off x="5162740" y="4688218"/>
              <a:ext cx="5037945" cy="6250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 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34609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35DF18-0470-46C8-AE33-FA2C211CF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68BC54F-DBA3-4C98-A494-A1FE0E3C6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3E8A6B-DA6C-47EE-93AE-8E8296DAB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32</a:t>
            </a:fld>
            <a:endParaRPr lang="zh-CN" altLang="en-US"/>
          </a:p>
        </p:txBody>
      </p:sp>
      <p:grpSp>
        <p:nvGrpSpPr>
          <p:cNvPr id="5" name="3f85649b-c04d-4fae-94cc-543c6e8371e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5744CF1-A2E1-4938-BB17-1ABB50522D5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400" y="1130300"/>
            <a:ext cx="10858500" cy="5003800"/>
            <a:chOff x="660400" y="1130300"/>
            <a:chExt cx="10858500" cy="5003800"/>
          </a:xfrm>
        </p:grpSpPr>
        <p:sp>
          <p:nvSpPr>
            <p:cNvPr id="6" name="íṧḷîḑe">
              <a:extLst>
                <a:ext uri="{FF2B5EF4-FFF2-40B4-BE49-F238E27FC236}">
                  <a16:creationId xmlns:a16="http://schemas.microsoft.com/office/drawing/2014/main" id="{CD0B6D65-E59E-44FE-A86A-2DD4CF1E88F4}"/>
                </a:ext>
              </a:extLst>
            </p:cNvPr>
            <p:cNvSpPr/>
            <p:nvPr/>
          </p:nvSpPr>
          <p:spPr bwMode="auto">
            <a:xfrm>
              <a:off x="8856403" y="1130300"/>
              <a:ext cx="2654670" cy="5003800"/>
            </a:xfrm>
            <a:prstGeom prst="rect">
              <a:avLst/>
            </a:prstGeom>
            <a:solidFill>
              <a:schemeClr val="bg1">
                <a:lumMod val="95000"/>
                <a:alpha val="9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7" name="ïṡľíḑé">
              <a:extLst>
                <a:ext uri="{FF2B5EF4-FFF2-40B4-BE49-F238E27FC236}">
                  <a16:creationId xmlns:a16="http://schemas.microsoft.com/office/drawing/2014/main" id="{45489D19-4356-4A96-812B-8ADEF57B4165}"/>
                </a:ext>
              </a:extLst>
            </p:cNvPr>
            <p:cNvGrpSpPr/>
            <p:nvPr/>
          </p:nvGrpSpPr>
          <p:grpSpPr>
            <a:xfrm>
              <a:off x="9697715" y="1214293"/>
              <a:ext cx="987700" cy="987694"/>
              <a:chOff x="4944993" y="2420140"/>
              <a:chExt cx="588048" cy="588044"/>
            </a:xfrm>
          </p:grpSpPr>
          <p:sp>
            <p:nvSpPr>
              <p:cNvPr id="91" name="îṧľíďe">
                <a:extLst>
                  <a:ext uri="{FF2B5EF4-FFF2-40B4-BE49-F238E27FC236}">
                    <a16:creationId xmlns:a16="http://schemas.microsoft.com/office/drawing/2014/main" id="{86EDAA22-949F-4EC1-ADB4-EAAEE0D847C9}"/>
                  </a:ext>
                </a:extLst>
              </p:cNvPr>
              <p:cNvSpPr/>
              <p:nvPr/>
            </p:nvSpPr>
            <p:spPr>
              <a:xfrm>
                <a:off x="4944993" y="2420140"/>
                <a:ext cx="588048" cy="58804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2" name="î$ļîḋè" title="ry6MHxwOH8WsTKLSa514qPVJnvhhWFnRDjZGIbRZNsFBp">
                <a:extLst>
                  <a:ext uri="{FF2B5EF4-FFF2-40B4-BE49-F238E27FC236}">
                    <a16:creationId xmlns:a16="http://schemas.microsoft.com/office/drawing/2014/main" id="{E2E6192D-0D37-4084-9EB7-3FF1D34741B6}"/>
                  </a:ext>
                </a:extLst>
              </p:cNvPr>
              <p:cNvSpPr/>
              <p:nvPr/>
            </p:nvSpPr>
            <p:spPr bwMode="auto">
              <a:xfrm>
                <a:off x="5082102" y="2600652"/>
                <a:ext cx="313822" cy="227016"/>
              </a:xfrm>
              <a:custGeom>
                <a:avLst/>
                <a:gdLst>
                  <a:gd name="connsiteX0" fmla="*/ 0 w 608697"/>
                  <a:gd name="connsiteY0" fmla="*/ 384511 h 440328"/>
                  <a:gd name="connsiteX1" fmla="*/ 273317 w 608697"/>
                  <a:gd name="connsiteY1" fmla="*/ 384511 h 440328"/>
                  <a:gd name="connsiteX2" fmla="*/ 273317 w 608697"/>
                  <a:gd name="connsiteY2" fmla="*/ 415512 h 440328"/>
                  <a:gd name="connsiteX3" fmla="*/ 335380 w 608697"/>
                  <a:gd name="connsiteY3" fmla="*/ 415512 h 440328"/>
                  <a:gd name="connsiteX4" fmla="*/ 335380 w 608697"/>
                  <a:gd name="connsiteY4" fmla="*/ 384511 h 440328"/>
                  <a:gd name="connsiteX5" fmla="*/ 608697 w 608697"/>
                  <a:gd name="connsiteY5" fmla="*/ 384511 h 440328"/>
                  <a:gd name="connsiteX6" fmla="*/ 608697 w 608697"/>
                  <a:gd name="connsiteY6" fmla="*/ 415512 h 440328"/>
                  <a:gd name="connsiteX7" fmla="*/ 583857 w 608697"/>
                  <a:gd name="connsiteY7" fmla="*/ 440328 h 440328"/>
                  <a:gd name="connsiteX8" fmla="*/ 24840 w 608697"/>
                  <a:gd name="connsiteY8" fmla="*/ 440328 h 440328"/>
                  <a:gd name="connsiteX9" fmla="*/ 0 w 608697"/>
                  <a:gd name="connsiteY9" fmla="*/ 415512 h 440328"/>
                  <a:gd name="connsiteX10" fmla="*/ 216210 w 608697"/>
                  <a:gd name="connsiteY10" fmla="*/ 86798 h 440328"/>
                  <a:gd name="connsiteX11" fmla="*/ 269323 w 608697"/>
                  <a:gd name="connsiteY11" fmla="*/ 179836 h 440328"/>
                  <a:gd name="connsiteX12" fmla="*/ 236052 w 608697"/>
                  <a:gd name="connsiteY12" fmla="*/ 179836 h 440328"/>
                  <a:gd name="connsiteX13" fmla="*/ 236052 w 608697"/>
                  <a:gd name="connsiteY13" fmla="*/ 210824 h 440328"/>
                  <a:gd name="connsiteX14" fmla="*/ 285734 w 608697"/>
                  <a:gd name="connsiteY14" fmla="*/ 210824 h 440328"/>
                  <a:gd name="connsiteX15" fmla="*/ 285734 w 608697"/>
                  <a:gd name="connsiteY15" fmla="*/ 235629 h 440328"/>
                  <a:gd name="connsiteX16" fmla="*/ 236052 w 608697"/>
                  <a:gd name="connsiteY16" fmla="*/ 235629 h 440328"/>
                  <a:gd name="connsiteX17" fmla="*/ 236052 w 608697"/>
                  <a:gd name="connsiteY17" fmla="*/ 260434 h 440328"/>
                  <a:gd name="connsiteX18" fmla="*/ 285734 w 608697"/>
                  <a:gd name="connsiteY18" fmla="*/ 260434 h 440328"/>
                  <a:gd name="connsiteX19" fmla="*/ 285734 w 608697"/>
                  <a:gd name="connsiteY19" fmla="*/ 285239 h 440328"/>
                  <a:gd name="connsiteX20" fmla="*/ 323033 w 608697"/>
                  <a:gd name="connsiteY20" fmla="*/ 285239 h 440328"/>
                  <a:gd name="connsiteX21" fmla="*/ 323033 w 608697"/>
                  <a:gd name="connsiteY21" fmla="*/ 260434 h 440328"/>
                  <a:gd name="connsiteX22" fmla="*/ 372715 w 608697"/>
                  <a:gd name="connsiteY22" fmla="*/ 260434 h 440328"/>
                  <a:gd name="connsiteX23" fmla="*/ 372715 w 608697"/>
                  <a:gd name="connsiteY23" fmla="*/ 235629 h 440328"/>
                  <a:gd name="connsiteX24" fmla="*/ 323033 w 608697"/>
                  <a:gd name="connsiteY24" fmla="*/ 235629 h 440328"/>
                  <a:gd name="connsiteX25" fmla="*/ 323033 w 608697"/>
                  <a:gd name="connsiteY25" fmla="*/ 210824 h 440328"/>
                  <a:gd name="connsiteX26" fmla="*/ 372715 w 608697"/>
                  <a:gd name="connsiteY26" fmla="*/ 210824 h 440328"/>
                  <a:gd name="connsiteX27" fmla="*/ 372715 w 608697"/>
                  <a:gd name="connsiteY27" fmla="*/ 179836 h 440328"/>
                  <a:gd name="connsiteX28" fmla="*/ 339444 w 608697"/>
                  <a:gd name="connsiteY28" fmla="*/ 179836 h 440328"/>
                  <a:gd name="connsiteX29" fmla="*/ 392558 w 608697"/>
                  <a:gd name="connsiteY29" fmla="*/ 86798 h 440328"/>
                  <a:gd name="connsiteX30" fmla="*/ 348993 w 608697"/>
                  <a:gd name="connsiteY30" fmla="*/ 86798 h 440328"/>
                  <a:gd name="connsiteX31" fmla="*/ 304831 w 608697"/>
                  <a:gd name="connsiteY31" fmla="*/ 167396 h 440328"/>
                  <a:gd name="connsiteX32" fmla="*/ 303936 w 608697"/>
                  <a:gd name="connsiteY32" fmla="*/ 167396 h 440328"/>
                  <a:gd name="connsiteX33" fmla="*/ 259849 w 608697"/>
                  <a:gd name="connsiteY33" fmla="*/ 86798 h 440328"/>
                  <a:gd name="connsiteX34" fmla="*/ 87007 w 608697"/>
                  <a:gd name="connsiteY34" fmla="*/ 37188 h 440328"/>
                  <a:gd name="connsiteX35" fmla="*/ 521760 w 608697"/>
                  <a:gd name="connsiteY35" fmla="*/ 37188 h 440328"/>
                  <a:gd name="connsiteX36" fmla="*/ 521760 w 608697"/>
                  <a:gd name="connsiteY36" fmla="*/ 322484 h 440328"/>
                  <a:gd name="connsiteX37" fmla="*/ 87007 w 608697"/>
                  <a:gd name="connsiteY37" fmla="*/ 322484 h 440328"/>
                  <a:gd name="connsiteX38" fmla="*/ 74518 w 608697"/>
                  <a:gd name="connsiteY38" fmla="*/ 24802 h 440328"/>
                  <a:gd name="connsiteX39" fmla="*/ 74518 w 608697"/>
                  <a:gd name="connsiteY39" fmla="*/ 334870 h 440328"/>
                  <a:gd name="connsiteX40" fmla="*/ 534179 w 608697"/>
                  <a:gd name="connsiteY40" fmla="*/ 334870 h 440328"/>
                  <a:gd name="connsiteX41" fmla="*/ 534179 w 608697"/>
                  <a:gd name="connsiteY41" fmla="*/ 24802 h 440328"/>
                  <a:gd name="connsiteX42" fmla="*/ 74518 w 608697"/>
                  <a:gd name="connsiteY42" fmla="*/ 0 h 440328"/>
                  <a:gd name="connsiteX43" fmla="*/ 534179 w 608697"/>
                  <a:gd name="connsiteY43" fmla="*/ 0 h 440328"/>
                  <a:gd name="connsiteX44" fmla="*/ 559019 w 608697"/>
                  <a:gd name="connsiteY44" fmla="*/ 24802 h 440328"/>
                  <a:gd name="connsiteX45" fmla="*/ 559019 w 608697"/>
                  <a:gd name="connsiteY45" fmla="*/ 359672 h 440328"/>
                  <a:gd name="connsiteX46" fmla="*/ 49678 w 608697"/>
                  <a:gd name="connsiteY46" fmla="*/ 359672 h 440328"/>
                  <a:gd name="connsiteX47" fmla="*/ 49678 w 608697"/>
                  <a:gd name="connsiteY47" fmla="*/ 24802 h 440328"/>
                  <a:gd name="connsiteX48" fmla="*/ 74518 w 608697"/>
                  <a:gd name="connsiteY48" fmla="*/ 0 h 440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608697" h="440328">
                    <a:moveTo>
                      <a:pt x="0" y="384511"/>
                    </a:moveTo>
                    <a:lnTo>
                      <a:pt x="273317" y="384511"/>
                    </a:lnTo>
                    <a:lnTo>
                      <a:pt x="273317" y="415512"/>
                    </a:lnTo>
                    <a:lnTo>
                      <a:pt x="335380" y="415512"/>
                    </a:lnTo>
                    <a:lnTo>
                      <a:pt x="335380" y="384511"/>
                    </a:lnTo>
                    <a:lnTo>
                      <a:pt x="608697" y="384511"/>
                    </a:lnTo>
                    <a:lnTo>
                      <a:pt x="608697" y="415512"/>
                    </a:lnTo>
                    <a:cubicBezTo>
                      <a:pt x="608697" y="429150"/>
                      <a:pt x="597508" y="440328"/>
                      <a:pt x="583857" y="440328"/>
                    </a:cubicBezTo>
                    <a:lnTo>
                      <a:pt x="24840" y="440328"/>
                    </a:lnTo>
                    <a:cubicBezTo>
                      <a:pt x="11189" y="440328"/>
                      <a:pt x="0" y="429150"/>
                      <a:pt x="0" y="415512"/>
                    </a:cubicBezTo>
                    <a:close/>
                    <a:moveTo>
                      <a:pt x="216210" y="86798"/>
                    </a:moveTo>
                    <a:lnTo>
                      <a:pt x="269323" y="179836"/>
                    </a:lnTo>
                    <a:lnTo>
                      <a:pt x="236052" y="179836"/>
                    </a:lnTo>
                    <a:lnTo>
                      <a:pt x="236052" y="210824"/>
                    </a:lnTo>
                    <a:lnTo>
                      <a:pt x="285734" y="210824"/>
                    </a:lnTo>
                    <a:lnTo>
                      <a:pt x="285734" y="235629"/>
                    </a:lnTo>
                    <a:lnTo>
                      <a:pt x="236052" y="235629"/>
                    </a:lnTo>
                    <a:lnTo>
                      <a:pt x="236052" y="260434"/>
                    </a:lnTo>
                    <a:lnTo>
                      <a:pt x="285734" y="260434"/>
                    </a:lnTo>
                    <a:lnTo>
                      <a:pt x="285734" y="285239"/>
                    </a:lnTo>
                    <a:lnTo>
                      <a:pt x="323033" y="285239"/>
                    </a:lnTo>
                    <a:lnTo>
                      <a:pt x="323033" y="260434"/>
                    </a:lnTo>
                    <a:lnTo>
                      <a:pt x="372715" y="260434"/>
                    </a:lnTo>
                    <a:lnTo>
                      <a:pt x="372715" y="235629"/>
                    </a:lnTo>
                    <a:lnTo>
                      <a:pt x="323033" y="235629"/>
                    </a:lnTo>
                    <a:lnTo>
                      <a:pt x="323033" y="210824"/>
                    </a:lnTo>
                    <a:lnTo>
                      <a:pt x="372715" y="210824"/>
                    </a:lnTo>
                    <a:lnTo>
                      <a:pt x="372715" y="179836"/>
                    </a:lnTo>
                    <a:lnTo>
                      <a:pt x="339444" y="179836"/>
                    </a:lnTo>
                    <a:lnTo>
                      <a:pt x="392558" y="86798"/>
                    </a:lnTo>
                    <a:lnTo>
                      <a:pt x="348993" y="86798"/>
                    </a:lnTo>
                    <a:lnTo>
                      <a:pt x="304831" y="167396"/>
                    </a:lnTo>
                    <a:lnTo>
                      <a:pt x="303936" y="167396"/>
                    </a:lnTo>
                    <a:lnTo>
                      <a:pt x="259849" y="86798"/>
                    </a:lnTo>
                    <a:close/>
                    <a:moveTo>
                      <a:pt x="87007" y="37188"/>
                    </a:moveTo>
                    <a:lnTo>
                      <a:pt x="521760" y="37188"/>
                    </a:lnTo>
                    <a:lnTo>
                      <a:pt x="521760" y="322484"/>
                    </a:lnTo>
                    <a:lnTo>
                      <a:pt x="87007" y="322484"/>
                    </a:lnTo>
                    <a:close/>
                    <a:moveTo>
                      <a:pt x="74518" y="24802"/>
                    </a:moveTo>
                    <a:lnTo>
                      <a:pt x="74518" y="334870"/>
                    </a:lnTo>
                    <a:lnTo>
                      <a:pt x="534179" y="334870"/>
                    </a:lnTo>
                    <a:lnTo>
                      <a:pt x="534179" y="24802"/>
                    </a:lnTo>
                    <a:close/>
                    <a:moveTo>
                      <a:pt x="74518" y="0"/>
                    </a:moveTo>
                    <a:lnTo>
                      <a:pt x="534179" y="0"/>
                    </a:lnTo>
                    <a:cubicBezTo>
                      <a:pt x="547830" y="0"/>
                      <a:pt x="559019" y="11172"/>
                      <a:pt x="559019" y="24802"/>
                    </a:cubicBezTo>
                    <a:lnTo>
                      <a:pt x="559019" y="359672"/>
                    </a:lnTo>
                    <a:lnTo>
                      <a:pt x="49678" y="359672"/>
                    </a:lnTo>
                    <a:lnTo>
                      <a:pt x="49678" y="24802"/>
                    </a:lnTo>
                    <a:cubicBezTo>
                      <a:pt x="49678" y="11172"/>
                      <a:pt x="60867" y="0"/>
                      <a:pt x="74518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8" name="íṡ1íḑè">
              <a:extLst>
                <a:ext uri="{FF2B5EF4-FFF2-40B4-BE49-F238E27FC236}">
                  <a16:creationId xmlns:a16="http://schemas.microsoft.com/office/drawing/2014/main" id="{DEFF9BE3-5CF6-43C1-A171-AFEA64022D1C}"/>
                </a:ext>
              </a:extLst>
            </p:cNvPr>
            <p:cNvGrpSpPr/>
            <p:nvPr/>
          </p:nvGrpSpPr>
          <p:grpSpPr>
            <a:xfrm>
              <a:off x="8864230" y="2259190"/>
              <a:ext cx="2654670" cy="1173518"/>
              <a:chOff x="7856066" y="1130300"/>
              <a:chExt cx="2337736" cy="1173518"/>
            </a:xfrm>
          </p:grpSpPr>
          <p:sp>
            <p:nvSpPr>
              <p:cNvPr id="89" name="îšľíḑê">
                <a:extLst>
                  <a:ext uri="{FF2B5EF4-FFF2-40B4-BE49-F238E27FC236}">
                    <a16:creationId xmlns:a16="http://schemas.microsoft.com/office/drawing/2014/main" id="{99175AC0-976E-49AC-B33C-431E41ED8C41}"/>
                  </a:ext>
                </a:extLst>
              </p:cNvPr>
              <p:cNvSpPr txBox="1"/>
              <p:nvPr/>
            </p:nvSpPr>
            <p:spPr bwMode="auto">
              <a:xfrm>
                <a:off x="7856066" y="1130300"/>
                <a:ext cx="2337736" cy="46963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Text here</a:t>
                </a:r>
              </a:p>
            </p:txBody>
          </p:sp>
          <p:sp>
            <p:nvSpPr>
              <p:cNvPr id="90" name="í$ļîḑè">
                <a:extLst>
                  <a:ext uri="{FF2B5EF4-FFF2-40B4-BE49-F238E27FC236}">
                    <a16:creationId xmlns:a16="http://schemas.microsoft.com/office/drawing/2014/main" id="{796DAAD7-C893-4AE9-AF9F-2164D5937B06}"/>
                  </a:ext>
                </a:extLst>
              </p:cNvPr>
              <p:cNvSpPr/>
              <p:nvPr/>
            </p:nvSpPr>
            <p:spPr bwMode="auto">
              <a:xfrm>
                <a:off x="7856066" y="1599932"/>
                <a:ext cx="2337736" cy="703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en-US" altLang="zh-CN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Copy paste fonts. Choose the only option to retain text.…</a:t>
                </a:r>
                <a:r>
                  <a:rPr kumimoji="0" lang="de-DE" altLang="zh-CN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.</a:t>
                </a:r>
              </a:p>
            </p:txBody>
          </p:sp>
        </p:grpSp>
        <p:grpSp>
          <p:nvGrpSpPr>
            <p:cNvPr id="9" name="ísḷíde">
              <a:extLst>
                <a:ext uri="{FF2B5EF4-FFF2-40B4-BE49-F238E27FC236}">
                  <a16:creationId xmlns:a16="http://schemas.microsoft.com/office/drawing/2014/main" id="{D7EC8B55-071D-42EF-8275-A1A0EFA14F2A}"/>
                </a:ext>
              </a:extLst>
            </p:cNvPr>
            <p:cNvGrpSpPr/>
            <p:nvPr/>
          </p:nvGrpSpPr>
          <p:grpSpPr>
            <a:xfrm>
              <a:off x="9697715" y="3737724"/>
              <a:ext cx="987700" cy="987694"/>
              <a:chOff x="4944993" y="2420140"/>
              <a:chExt cx="588048" cy="588044"/>
            </a:xfrm>
          </p:grpSpPr>
          <p:sp>
            <p:nvSpPr>
              <p:cNvPr id="87" name="iṥ1ïde">
                <a:extLst>
                  <a:ext uri="{FF2B5EF4-FFF2-40B4-BE49-F238E27FC236}">
                    <a16:creationId xmlns:a16="http://schemas.microsoft.com/office/drawing/2014/main" id="{6096C44E-7841-4B37-B0FE-3187AEEF06A5}"/>
                  </a:ext>
                </a:extLst>
              </p:cNvPr>
              <p:cNvSpPr/>
              <p:nvPr/>
            </p:nvSpPr>
            <p:spPr>
              <a:xfrm>
                <a:off x="4944993" y="2420140"/>
                <a:ext cx="588048" cy="58804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dk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" name="îšḻiḓè" title="ry6MHxwOH8WsTKLSa514qPVJnvhhWFnRDjZGIbRZNsFBp">
                <a:extLst>
                  <a:ext uri="{FF2B5EF4-FFF2-40B4-BE49-F238E27FC236}">
                    <a16:creationId xmlns:a16="http://schemas.microsoft.com/office/drawing/2014/main" id="{77F6DAEA-1A44-4BCF-BB19-B90144878BCB}"/>
                  </a:ext>
                </a:extLst>
              </p:cNvPr>
              <p:cNvSpPr/>
              <p:nvPr/>
            </p:nvSpPr>
            <p:spPr bwMode="auto">
              <a:xfrm>
                <a:off x="5082102" y="2600652"/>
                <a:ext cx="313822" cy="227016"/>
              </a:xfrm>
              <a:custGeom>
                <a:avLst/>
                <a:gdLst>
                  <a:gd name="connsiteX0" fmla="*/ 0 w 608697"/>
                  <a:gd name="connsiteY0" fmla="*/ 384511 h 440328"/>
                  <a:gd name="connsiteX1" fmla="*/ 273317 w 608697"/>
                  <a:gd name="connsiteY1" fmla="*/ 384511 h 440328"/>
                  <a:gd name="connsiteX2" fmla="*/ 273317 w 608697"/>
                  <a:gd name="connsiteY2" fmla="*/ 415512 h 440328"/>
                  <a:gd name="connsiteX3" fmla="*/ 335380 w 608697"/>
                  <a:gd name="connsiteY3" fmla="*/ 415512 h 440328"/>
                  <a:gd name="connsiteX4" fmla="*/ 335380 w 608697"/>
                  <a:gd name="connsiteY4" fmla="*/ 384511 h 440328"/>
                  <a:gd name="connsiteX5" fmla="*/ 608697 w 608697"/>
                  <a:gd name="connsiteY5" fmla="*/ 384511 h 440328"/>
                  <a:gd name="connsiteX6" fmla="*/ 608697 w 608697"/>
                  <a:gd name="connsiteY6" fmla="*/ 415512 h 440328"/>
                  <a:gd name="connsiteX7" fmla="*/ 583857 w 608697"/>
                  <a:gd name="connsiteY7" fmla="*/ 440328 h 440328"/>
                  <a:gd name="connsiteX8" fmla="*/ 24840 w 608697"/>
                  <a:gd name="connsiteY8" fmla="*/ 440328 h 440328"/>
                  <a:gd name="connsiteX9" fmla="*/ 0 w 608697"/>
                  <a:gd name="connsiteY9" fmla="*/ 415512 h 440328"/>
                  <a:gd name="connsiteX10" fmla="*/ 216210 w 608697"/>
                  <a:gd name="connsiteY10" fmla="*/ 86798 h 440328"/>
                  <a:gd name="connsiteX11" fmla="*/ 269323 w 608697"/>
                  <a:gd name="connsiteY11" fmla="*/ 179836 h 440328"/>
                  <a:gd name="connsiteX12" fmla="*/ 236052 w 608697"/>
                  <a:gd name="connsiteY12" fmla="*/ 179836 h 440328"/>
                  <a:gd name="connsiteX13" fmla="*/ 236052 w 608697"/>
                  <a:gd name="connsiteY13" fmla="*/ 210824 h 440328"/>
                  <a:gd name="connsiteX14" fmla="*/ 285734 w 608697"/>
                  <a:gd name="connsiteY14" fmla="*/ 210824 h 440328"/>
                  <a:gd name="connsiteX15" fmla="*/ 285734 w 608697"/>
                  <a:gd name="connsiteY15" fmla="*/ 235629 h 440328"/>
                  <a:gd name="connsiteX16" fmla="*/ 236052 w 608697"/>
                  <a:gd name="connsiteY16" fmla="*/ 235629 h 440328"/>
                  <a:gd name="connsiteX17" fmla="*/ 236052 w 608697"/>
                  <a:gd name="connsiteY17" fmla="*/ 260434 h 440328"/>
                  <a:gd name="connsiteX18" fmla="*/ 285734 w 608697"/>
                  <a:gd name="connsiteY18" fmla="*/ 260434 h 440328"/>
                  <a:gd name="connsiteX19" fmla="*/ 285734 w 608697"/>
                  <a:gd name="connsiteY19" fmla="*/ 285239 h 440328"/>
                  <a:gd name="connsiteX20" fmla="*/ 323033 w 608697"/>
                  <a:gd name="connsiteY20" fmla="*/ 285239 h 440328"/>
                  <a:gd name="connsiteX21" fmla="*/ 323033 w 608697"/>
                  <a:gd name="connsiteY21" fmla="*/ 260434 h 440328"/>
                  <a:gd name="connsiteX22" fmla="*/ 372715 w 608697"/>
                  <a:gd name="connsiteY22" fmla="*/ 260434 h 440328"/>
                  <a:gd name="connsiteX23" fmla="*/ 372715 w 608697"/>
                  <a:gd name="connsiteY23" fmla="*/ 235629 h 440328"/>
                  <a:gd name="connsiteX24" fmla="*/ 323033 w 608697"/>
                  <a:gd name="connsiteY24" fmla="*/ 235629 h 440328"/>
                  <a:gd name="connsiteX25" fmla="*/ 323033 w 608697"/>
                  <a:gd name="connsiteY25" fmla="*/ 210824 h 440328"/>
                  <a:gd name="connsiteX26" fmla="*/ 372715 w 608697"/>
                  <a:gd name="connsiteY26" fmla="*/ 210824 h 440328"/>
                  <a:gd name="connsiteX27" fmla="*/ 372715 w 608697"/>
                  <a:gd name="connsiteY27" fmla="*/ 179836 h 440328"/>
                  <a:gd name="connsiteX28" fmla="*/ 339444 w 608697"/>
                  <a:gd name="connsiteY28" fmla="*/ 179836 h 440328"/>
                  <a:gd name="connsiteX29" fmla="*/ 392558 w 608697"/>
                  <a:gd name="connsiteY29" fmla="*/ 86798 h 440328"/>
                  <a:gd name="connsiteX30" fmla="*/ 348993 w 608697"/>
                  <a:gd name="connsiteY30" fmla="*/ 86798 h 440328"/>
                  <a:gd name="connsiteX31" fmla="*/ 304831 w 608697"/>
                  <a:gd name="connsiteY31" fmla="*/ 167396 h 440328"/>
                  <a:gd name="connsiteX32" fmla="*/ 303936 w 608697"/>
                  <a:gd name="connsiteY32" fmla="*/ 167396 h 440328"/>
                  <a:gd name="connsiteX33" fmla="*/ 259849 w 608697"/>
                  <a:gd name="connsiteY33" fmla="*/ 86798 h 440328"/>
                  <a:gd name="connsiteX34" fmla="*/ 87007 w 608697"/>
                  <a:gd name="connsiteY34" fmla="*/ 37188 h 440328"/>
                  <a:gd name="connsiteX35" fmla="*/ 521760 w 608697"/>
                  <a:gd name="connsiteY35" fmla="*/ 37188 h 440328"/>
                  <a:gd name="connsiteX36" fmla="*/ 521760 w 608697"/>
                  <a:gd name="connsiteY36" fmla="*/ 322484 h 440328"/>
                  <a:gd name="connsiteX37" fmla="*/ 87007 w 608697"/>
                  <a:gd name="connsiteY37" fmla="*/ 322484 h 440328"/>
                  <a:gd name="connsiteX38" fmla="*/ 74518 w 608697"/>
                  <a:gd name="connsiteY38" fmla="*/ 24802 h 440328"/>
                  <a:gd name="connsiteX39" fmla="*/ 74518 w 608697"/>
                  <a:gd name="connsiteY39" fmla="*/ 334870 h 440328"/>
                  <a:gd name="connsiteX40" fmla="*/ 534179 w 608697"/>
                  <a:gd name="connsiteY40" fmla="*/ 334870 h 440328"/>
                  <a:gd name="connsiteX41" fmla="*/ 534179 w 608697"/>
                  <a:gd name="connsiteY41" fmla="*/ 24802 h 440328"/>
                  <a:gd name="connsiteX42" fmla="*/ 74518 w 608697"/>
                  <a:gd name="connsiteY42" fmla="*/ 0 h 440328"/>
                  <a:gd name="connsiteX43" fmla="*/ 534179 w 608697"/>
                  <a:gd name="connsiteY43" fmla="*/ 0 h 440328"/>
                  <a:gd name="connsiteX44" fmla="*/ 559019 w 608697"/>
                  <a:gd name="connsiteY44" fmla="*/ 24802 h 440328"/>
                  <a:gd name="connsiteX45" fmla="*/ 559019 w 608697"/>
                  <a:gd name="connsiteY45" fmla="*/ 359672 h 440328"/>
                  <a:gd name="connsiteX46" fmla="*/ 49678 w 608697"/>
                  <a:gd name="connsiteY46" fmla="*/ 359672 h 440328"/>
                  <a:gd name="connsiteX47" fmla="*/ 49678 w 608697"/>
                  <a:gd name="connsiteY47" fmla="*/ 24802 h 440328"/>
                  <a:gd name="connsiteX48" fmla="*/ 74518 w 608697"/>
                  <a:gd name="connsiteY48" fmla="*/ 0 h 440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608697" h="440328">
                    <a:moveTo>
                      <a:pt x="0" y="384511"/>
                    </a:moveTo>
                    <a:lnTo>
                      <a:pt x="273317" y="384511"/>
                    </a:lnTo>
                    <a:lnTo>
                      <a:pt x="273317" y="415512"/>
                    </a:lnTo>
                    <a:lnTo>
                      <a:pt x="335380" y="415512"/>
                    </a:lnTo>
                    <a:lnTo>
                      <a:pt x="335380" y="384511"/>
                    </a:lnTo>
                    <a:lnTo>
                      <a:pt x="608697" y="384511"/>
                    </a:lnTo>
                    <a:lnTo>
                      <a:pt x="608697" y="415512"/>
                    </a:lnTo>
                    <a:cubicBezTo>
                      <a:pt x="608697" y="429150"/>
                      <a:pt x="597508" y="440328"/>
                      <a:pt x="583857" y="440328"/>
                    </a:cubicBezTo>
                    <a:lnTo>
                      <a:pt x="24840" y="440328"/>
                    </a:lnTo>
                    <a:cubicBezTo>
                      <a:pt x="11189" y="440328"/>
                      <a:pt x="0" y="429150"/>
                      <a:pt x="0" y="415512"/>
                    </a:cubicBezTo>
                    <a:close/>
                    <a:moveTo>
                      <a:pt x="216210" y="86798"/>
                    </a:moveTo>
                    <a:lnTo>
                      <a:pt x="269323" y="179836"/>
                    </a:lnTo>
                    <a:lnTo>
                      <a:pt x="236052" y="179836"/>
                    </a:lnTo>
                    <a:lnTo>
                      <a:pt x="236052" y="210824"/>
                    </a:lnTo>
                    <a:lnTo>
                      <a:pt x="285734" y="210824"/>
                    </a:lnTo>
                    <a:lnTo>
                      <a:pt x="285734" y="235629"/>
                    </a:lnTo>
                    <a:lnTo>
                      <a:pt x="236052" y="235629"/>
                    </a:lnTo>
                    <a:lnTo>
                      <a:pt x="236052" y="260434"/>
                    </a:lnTo>
                    <a:lnTo>
                      <a:pt x="285734" y="260434"/>
                    </a:lnTo>
                    <a:lnTo>
                      <a:pt x="285734" y="285239"/>
                    </a:lnTo>
                    <a:lnTo>
                      <a:pt x="323033" y="285239"/>
                    </a:lnTo>
                    <a:lnTo>
                      <a:pt x="323033" y="260434"/>
                    </a:lnTo>
                    <a:lnTo>
                      <a:pt x="372715" y="260434"/>
                    </a:lnTo>
                    <a:lnTo>
                      <a:pt x="372715" y="235629"/>
                    </a:lnTo>
                    <a:lnTo>
                      <a:pt x="323033" y="235629"/>
                    </a:lnTo>
                    <a:lnTo>
                      <a:pt x="323033" y="210824"/>
                    </a:lnTo>
                    <a:lnTo>
                      <a:pt x="372715" y="210824"/>
                    </a:lnTo>
                    <a:lnTo>
                      <a:pt x="372715" y="179836"/>
                    </a:lnTo>
                    <a:lnTo>
                      <a:pt x="339444" y="179836"/>
                    </a:lnTo>
                    <a:lnTo>
                      <a:pt x="392558" y="86798"/>
                    </a:lnTo>
                    <a:lnTo>
                      <a:pt x="348993" y="86798"/>
                    </a:lnTo>
                    <a:lnTo>
                      <a:pt x="304831" y="167396"/>
                    </a:lnTo>
                    <a:lnTo>
                      <a:pt x="303936" y="167396"/>
                    </a:lnTo>
                    <a:lnTo>
                      <a:pt x="259849" y="86798"/>
                    </a:lnTo>
                    <a:close/>
                    <a:moveTo>
                      <a:pt x="87007" y="37188"/>
                    </a:moveTo>
                    <a:lnTo>
                      <a:pt x="521760" y="37188"/>
                    </a:lnTo>
                    <a:lnTo>
                      <a:pt x="521760" y="322484"/>
                    </a:lnTo>
                    <a:lnTo>
                      <a:pt x="87007" y="322484"/>
                    </a:lnTo>
                    <a:close/>
                    <a:moveTo>
                      <a:pt x="74518" y="24802"/>
                    </a:moveTo>
                    <a:lnTo>
                      <a:pt x="74518" y="334870"/>
                    </a:lnTo>
                    <a:lnTo>
                      <a:pt x="534179" y="334870"/>
                    </a:lnTo>
                    <a:lnTo>
                      <a:pt x="534179" y="24802"/>
                    </a:lnTo>
                    <a:close/>
                    <a:moveTo>
                      <a:pt x="74518" y="0"/>
                    </a:moveTo>
                    <a:lnTo>
                      <a:pt x="534179" y="0"/>
                    </a:lnTo>
                    <a:cubicBezTo>
                      <a:pt x="547830" y="0"/>
                      <a:pt x="559019" y="11172"/>
                      <a:pt x="559019" y="24802"/>
                    </a:cubicBezTo>
                    <a:lnTo>
                      <a:pt x="559019" y="359672"/>
                    </a:lnTo>
                    <a:lnTo>
                      <a:pt x="49678" y="359672"/>
                    </a:lnTo>
                    <a:lnTo>
                      <a:pt x="49678" y="24802"/>
                    </a:lnTo>
                    <a:cubicBezTo>
                      <a:pt x="49678" y="11172"/>
                      <a:pt x="60867" y="0"/>
                      <a:pt x="745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0" name="iSļîďê">
              <a:extLst>
                <a:ext uri="{FF2B5EF4-FFF2-40B4-BE49-F238E27FC236}">
                  <a16:creationId xmlns:a16="http://schemas.microsoft.com/office/drawing/2014/main" id="{B719D83D-801B-4B98-B394-1D126A1022B4}"/>
                </a:ext>
              </a:extLst>
            </p:cNvPr>
            <p:cNvGrpSpPr/>
            <p:nvPr/>
          </p:nvGrpSpPr>
          <p:grpSpPr>
            <a:xfrm>
              <a:off x="8864230" y="4782621"/>
              <a:ext cx="2654670" cy="1173518"/>
              <a:chOff x="7856066" y="1130300"/>
              <a:chExt cx="2337736" cy="1173518"/>
            </a:xfrm>
          </p:grpSpPr>
          <p:sp>
            <p:nvSpPr>
              <p:cNvPr id="85" name="îṣ1îḑé">
                <a:extLst>
                  <a:ext uri="{FF2B5EF4-FFF2-40B4-BE49-F238E27FC236}">
                    <a16:creationId xmlns:a16="http://schemas.microsoft.com/office/drawing/2014/main" id="{8E854341-A7CB-4DBE-8D90-3B9DC443AF73}"/>
                  </a:ext>
                </a:extLst>
              </p:cNvPr>
              <p:cNvSpPr txBox="1"/>
              <p:nvPr/>
            </p:nvSpPr>
            <p:spPr bwMode="auto">
              <a:xfrm>
                <a:off x="7856066" y="1130300"/>
                <a:ext cx="2337736" cy="46963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Text here</a:t>
                </a:r>
              </a:p>
            </p:txBody>
          </p:sp>
          <p:sp>
            <p:nvSpPr>
              <p:cNvPr id="86" name="ïṧlïḑè">
                <a:extLst>
                  <a:ext uri="{FF2B5EF4-FFF2-40B4-BE49-F238E27FC236}">
                    <a16:creationId xmlns:a16="http://schemas.microsoft.com/office/drawing/2014/main" id="{2CD86219-9EA4-47E9-8181-E4916793A129}"/>
                  </a:ext>
                </a:extLst>
              </p:cNvPr>
              <p:cNvSpPr/>
              <p:nvPr/>
            </p:nvSpPr>
            <p:spPr bwMode="auto">
              <a:xfrm>
                <a:off x="7856066" y="1599932"/>
                <a:ext cx="2337736" cy="703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25000"/>
                  <a:buFontTx/>
                  <a:buNone/>
                  <a:defRPr/>
                </a:pPr>
                <a:r>
                  <a:rPr kumimoji="0" lang="en-US" altLang="zh-CN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Copy paste fonts. Choose the only option to retain text.…</a:t>
                </a:r>
                <a:r>
                  <a:rPr kumimoji="0" lang="de-DE" altLang="zh-CN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.</a:t>
                </a:r>
              </a:p>
            </p:txBody>
          </p:sp>
        </p:grpSp>
        <p:grpSp>
          <p:nvGrpSpPr>
            <p:cNvPr id="11" name="î$ḷîḋè">
              <a:extLst>
                <a:ext uri="{FF2B5EF4-FFF2-40B4-BE49-F238E27FC236}">
                  <a16:creationId xmlns:a16="http://schemas.microsoft.com/office/drawing/2014/main" id="{94335DBC-0F68-46A1-833D-00C3201A93E5}"/>
                </a:ext>
              </a:extLst>
            </p:cNvPr>
            <p:cNvGrpSpPr/>
            <p:nvPr/>
          </p:nvGrpSpPr>
          <p:grpSpPr>
            <a:xfrm>
              <a:off x="660400" y="5574701"/>
              <a:ext cx="8039977" cy="559399"/>
              <a:chOff x="660400" y="5574701"/>
              <a:chExt cx="7578617" cy="559399"/>
            </a:xfrm>
          </p:grpSpPr>
          <p:sp>
            <p:nvSpPr>
              <p:cNvPr id="48" name="ís1îdè">
                <a:extLst>
                  <a:ext uri="{FF2B5EF4-FFF2-40B4-BE49-F238E27FC236}">
                    <a16:creationId xmlns:a16="http://schemas.microsoft.com/office/drawing/2014/main" id="{9A776F2E-DB92-498D-8C37-295738206348}"/>
                  </a:ext>
                </a:extLst>
              </p:cNvPr>
              <p:cNvSpPr txBox="1"/>
              <p:nvPr/>
            </p:nvSpPr>
            <p:spPr>
              <a:xfrm>
                <a:off x="7709519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square" lIns="91440" tIns="45720" rIns="91440" bIns="45720" rtlCol="0">
                <a:normAutofit fontScale="77500" lnSpcReduction="20000"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4</a:t>
                </a:r>
              </a:p>
            </p:txBody>
          </p: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590821FD-40CA-4AEB-A8C4-DFD8190931D2}"/>
                  </a:ext>
                </a:extLst>
              </p:cNvPr>
              <p:cNvCxnSpPr/>
              <p:nvPr/>
            </p:nvCxnSpPr>
            <p:spPr>
              <a:xfrm flipV="1">
                <a:off x="660400" y="5610701"/>
                <a:ext cx="7522824" cy="1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îṧlïḋè">
                <a:extLst>
                  <a:ext uri="{FF2B5EF4-FFF2-40B4-BE49-F238E27FC236}">
                    <a16:creationId xmlns:a16="http://schemas.microsoft.com/office/drawing/2014/main" id="{E4D53151-2810-440A-9AB1-471D375CD730}"/>
                  </a:ext>
                </a:extLst>
              </p:cNvPr>
              <p:cNvSpPr txBox="1"/>
              <p:nvPr/>
            </p:nvSpPr>
            <p:spPr>
              <a:xfrm>
                <a:off x="667477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91440" tIns="45720" rIns="91440" bIns="45720" rtlCol="0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1</a:t>
                </a:r>
              </a:p>
            </p:txBody>
          </p:sp>
          <p:sp>
            <p:nvSpPr>
              <p:cNvPr id="51" name="ïṧ1îďè">
                <a:extLst>
                  <a:ext uri="{FF2B5EF4-FFF2-40B4-BE49-F238E27FC236}">
                    <a16:creationId xmlns:a16="http://schemas.microsoft.com/office/drawing/2014/main" id="{51BD0D2D-A663-4D9F-8C69-2FE7D0EEB0C0}"/>
                  </a:ext>
                </a:extLst>
              </p:cNvPr>
              <p:cNvSpPr txBox="1"/>
              <p:nvPr/>
            </p:nvSpPr>
            <p:spPr>
              <a:xfrm>
                <a:off x="1307663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91440" tIns="45720" rIns="91440" bIns="45720" rtlCol="0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2</a:t>
                </a:r>
              </a:p>
            </p:txBody>
          </p:sp>
          <p:sp>
            <p:nvSpPr>
              <p:cNvPr id="52" name="íṩliḑê">
                <a:extLst>
                  <a:ext uri="{FF2B5EF4-FFF2-40B4-BE49-F238E27FC236}">
                    <a16:creationId xmlns:a16="http://schemas.microsoft.com/office/drawing/2014/main" id="{18AE44A1-F901-4157-BB74-08080BFCEC79}"/>
                  </a:ext>
                </a:extLst>
              </p:cNvPr>
              <p:cNvSpPr txBox="1"/>
              <p:nvPr/>
            </p:nvSpPr>
            <p:spPr>
              <a:xfrm>
                <a:off x="1947849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91440" tIns="45720" rIns="91440" bIns="45720" rtlCol="0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3</a:t>
                </a:r>
              </a:p>
            </p:txBody>
          </p:sp>
          <p:sp>
            <p:nvSpPr>
              <p:cNvPr id="53" name="ïṧļïďé">
                <a:extLst>
                  <a:ext uri="{FF2B5EF4-FFF2-40B4-BE49-F238E27FC236}">
                    <a16:creationId xmlns:a16="http://schemas.microsoft.com/office/drawing/2014/main" id="{376B34AA-D958-43C4-AD55-539F8DC438E4}"/>
                  </a:ext>
                </a:extLst>
              </p:cNvPr>
              <p:cNvSpPr txBox="1"/>
              <p:nvPr/>
            </p:nvSpPr>
            <p:spPr>
              <a:xfrm>
                <a:off x="2588035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91440" tIns="45720" rIns="91440" bIns="45720" rtlCol="0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4</a:t>
                </a:r>
              </a:p>
            </p:txBody>
          </p:sp>
          <p:sp>
            <p:nvSpPr>
              <p:cNvPr id="54" name="iśḻîḑê">
                <a:extLst>
                  <a:ext uri="{FF2B5EF4-FFF2-40B4-BE49-F238E27FC236}">
                    <a16:creationId xmlns:a16="http://schemas.microsoft.com/office/drawing/2014/main" id="{BE293D19-0E3D-4992-A9BB-D7D180E5EFFA}"/>
                  </a:ext>
                </a:extLst>
              </p:cNvPr>
              <p:cNvSpPr txBox="1"/>
              <p:nvPr/>
            </p:nvSpPr>
            <p:spPr>
              <a:xfrm>
                <a:off x="3228221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91440" tIns="45720" rIns="91440" bIns="45720" rtlCol="0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1</a:t>
                </a:r>
              </a:p>
            </p:txBody>
          </p:sp>
          <p:sp>
            <p:nvSpPr>
              <p:cNvPr id="55" name="ïşḷíḍê">
                <a:extLst>
                  <a:ext uri="{FF2B5EF4-FFF2-40B4-BE49-F238E27FC236}">
                    <a16:creationId xmlns:a16="http://schemas.microsoft.com/office/drawing/2014/main" id="{AF09F299-3F6F-4BF0-A9A5-6FCBACF8E9A0}"/>
                  </a:ext>
                </a:extLst>
              </p:cNvPr>
              <p:cNvSpPr txBox="1"/>
              <p:nvPr/>
            </p:nvSpPr>
            <p:spPr>
              <a:xfrm>
                <a:off x="3868407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91440" tIns="45720" rIns="91440" bIns="45720" rtlCol="0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2</a:t>
                </a:r>
              </a:p>
            </p:txBody>
          </p:sp>
          <p:sp>
            <p:nvSpPr>
              <p:cNvPr id="56" name="iṣľîḓê">
                <a:extLst>
                  <a:ext uri="{FF2B5EF4-FFF2-40B4-BE49-F238E27FC236}">
                    <a16:creationId xmlns:a16="http://schemas.microsoft.com/office/drawing/2014/main" id="{3941A6E9-6046-46B2-9A2B-694AE4148E9A}"/>
                  </a:ext>
                </a:extLst>
              </p:cNvPr>
              <p:cNvSpPr txBox="1"/>
              <p:nvPr/>
            </p:nvSpPr>
            <p:spPr>
              <a:xfrm>
                <a:off x="4508593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91440" tIns="45720" rIns="91440" bIns="45720" rtlCol="0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3</a:t>
                </a:r>
              </a:p>
            </p:txBody>
          </p:sp>
          <p:sp>
            <p:nvSpPr>
              <p:cNvPr id="57" name="îśḷîḍe">
                <a:extLst>
                  <a:ext uri="{FF2B5EF4-FFF2-40B4-BE49-F238E27FC236}">
                    <a16:creationId xmlns:a16="http://schemas.microsoft.com/office/drawing/2014/main" id="{1E867631-C1A5-4417-9C44-A8FB21B5498D}"/>
                  </a:ext>
                </a:extLst>
              </p:cNvPr>
              <p:cNvSpPr txBox="1"/>
              <p:nvPr/>
            </p:nvSpPr>
            <p:spPr>
              <a:xfrm>
                <a:off x="5148779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91440" tIns="45720" rIns="91440" bIns="45720" rtlCol="0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4</a:t>
                </a:r>
              </a:p>
            </p:txBody>
          </p:sp>
          <p:sp>
            <p:nvSpPr>
              <p:cNvPr id="58" name="iśļiďè">
                <a:extLst>
                  <a:ext uri="{FF2B5EF4-FFF2-40B4-BE49-F238E27FC236}">
                    <a16:creationId xmlns:a16="http://schemas.microsoft.com/office/drawing/2014/main" id="{6797BE5C-8E32-48B2-869D-2E63F38D0DBE}"/>
                  </a:ext>
                </a:extLst>
              </p:cNvPr>
              <p:cNvSpPr txBox="1"/>
              <p:nvPr/>
            </p:nvSpPr>
            <p:spPr>
              <a:xfrm>
                <a:off x="5788965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91440" tIns="45720" rIns="91440" bIns="45720" rtlCol="0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1</a:t>
                </a:r>
              </a:p>
            </p:txBody>
          </p:sp>
          <p:sp>
            <p:nvSpPr>
              <p:cNvPr id="59" name="ïšḻîḓê">
                <a:extLst>
                  <a:ext uri="{FF2B5EF4-FFF2-40B4-BE49-F238E27FC236}">
                    <a16:creationId xmlns:a16="http://schemas.microsoft.com/office/drawing/2014/main" id="{C2ECDD32-767D-4E32-A200-CB6C9FF62045}"/>
                  </a:ext>
                </a:extLst>
              </p:cNvPr>
              <p:cNvSpPr txBox="1"/>
              <p:nvPr/>
            </p:nvSpPr>
            <p:spPr>
              <a:xfrm>
                <a:off x="7069337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91440" tIns="45720" rIns="91440" bIns="45720" rtlCol="0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3</a:t>
                </a:r>
              </a:p>
            </p:txBody>
          </p:sp>
          <p:sp>
            <p:nvSpPr>
              <p:cNvPr id="60" name="îśliḑe">
                <a:extLst>
                  <a:ext uri="{FF2B5EF4-FFF2-40B4-BE49-F238E27FC236}">
                    <a16:creationId xmlns:a16="http://schemas.microsoft.com/office/drawing/2014/main" id="{13697389-6366-40C3-8107-D63E80525617}"/>
                  </a:ext>
                </a:extLst>
              </p:cNvPr>
              <p:cNvSpPr txBox="1"/>
              <p:nvPr/>
            </p:nvSpPr>
            <p:spPr>
              <a:xfrm>
                <a:off x="6429151" y="5625204"/>
                <a:ext cx="529498" cy="229638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91440" tIns="45720" rIns="91440" bIns="45720" rtlCol="0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WEEK 2</a:t>
                </a:r>
              </a:p>
            </p:txBody>
          </p:sp>
          <p:sp>
            <p:nvSpPr>
              <p:cNvPr id="61" name="îSḻídê">
                <a:extLst>
                  <a:ext uri="{FF2B5EF4-FFF2-40B4-BE49-F238E27FC236}">
                    <a16:creationId xmlns:a16="http://schemas.microsoft.com/office/drawing/2014/main" id="{35F39920-31D9-4EE6-8B34-2B57982ED3CE}"/>
                  </a:ext>
                </a:extLst>
              </p:cNvPr>
              <p:cNvSpPr/>
              <p:nvPr/>
            </p:nvSpPr>
            <p:spPr>
              <a:xfrm>
                <a:off x="896226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" name="îsḻîḋé">
                <a:extLst>
                  <a:ext uri="{FF2B5EF4-FFF2-40B4-BE49-F238E27FC236}">
                    <a16:creationId xmlns:a16="http://schemas.microsoft.com/office/drawing/2014/main" id="{5DA6DFEE-F7C7-457A-88FD-4B04E4FB085E}"/>
                  </a:ext>
                </a:extLst>
              </p:cNvPr>
              <p:cNvSpPr/>
              <p:nvPr/>
            </p:nvSpPr>
            <p:spPr>
              <a:xfrm>
                <a:off x="7938268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" name="ïṩḻïḍè">
                <a:extLst>
                  <a:ext uri="{FF2B5EF4-FFF2-40B4-BE49-F238E27FC236}">
                    <a16:creationId xmlns:a16="http://schemas.microsoft.com/office/drawing/2014/main" id="{1C0B0FCF-7574-4961-94C2-EC326475A24B}"/>
                  </a:ext>
                </a:extLst>
              </p:cNvPr>
              <p:cNvSpPr/>
              <p:nvPr/>
            </p:nvSpPr>
            <p:spPr>
              <a:xfrm>
                <a:off x="7298086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" name="íṧ1îḑé">
                <a:extLst>
                  <a:ext uri="{FF2B5EF4-FFF2-40B4-BE49-F238E27FC236}">
                    <a16:creationId xmlns:a16="http://schemas.microsoft.com/office/drawing/2014/main" id="{F99A85E2-1C46-4E96-BCEC-85ECA2A72C76}"/>
                  </a:ext>
                </a:extLst>
              </p:cNvPr>
              <p:cNvSpPr/>
              <p:nvPr/>
            </p:nvSpPr>
            <p:spPr>
              <a:xfrm>
                <a:off x="6657900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5" name="ïṩḻîḋè">
                <a:extLst>
                  <a:ext uri="{FF2B5EF4-FFF2-40B4-BE49-F238E27FC236}">
                    <a16:creationId xmlns:a16="http://schemas.microsoft.com/office/drawing/2014/main" id="{1B20F2E2-7701-4CF5-B551-3A4FB6C8858C}"/>
                  </a:ext>
                </a:extLst>
              </p:cNvPr>
              <p:cNvSpPr/>
              <p:nvPr/>
            </p:nvSpPr>
            <p:spPr>
              <a:xfrm>
                <a:off x="6017714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6" name="îśļïdè">
                <a:extLst>
                  <a:ext uri="{FF2B5EF4-FFF2-40B4-BE49-F238E27FC236}">
                    <a16:creationId xmlns:a16="http://schemas.microsoft.com/office/drawing/2014/main" id="{71F642CA-E296-4B5D-9C32-F705D1CAC5E5}"/>
                  </a:ext>
                </a:extLst>
              </p:cNvPr>
              <p:cNvSpPr/>
              <p:nvPr/>
            </p:nvSpPr>
            <p:spPr>
              <a:xfrm>
                <a:off x="5377528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7" name="işlîḑé">
                <a:extLst>
                  <a:ext uri="{FF2B5EF4-FFF2-40B4-BE49-F238E27FC236}">
                    <a16:creationId xmlns:a16="http://schemas.microsoft.com/office/drawing/2014/main" id="{F90753A0-3614-4257-906F-384F50FEA3AC}"/>
                  </a:ext>
                </a:extLst>
              </p:cNvPr>
              <p:cNvSpPr/>
              <p:nvPr/>
            </p:nvSpPr>
            <p:spPr>
              <a:xfrm>
                <a:off x="4737342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ísļíḑè">
                <a:extLst>
                  <a:ext uri="{FF2B5EF4-FFF2-40B4-BE49-F238E27FC236}">
                    <a16:creationId xmlns:a16="http://schemas.microsoft.com/office/drawing/2014/main" id="{5E310AEB-035C-4E74-B539-ED1F572B1BAC}"/>
                  </a:ext>
                </a:extLst>
              </p:cNvPr>
              <p:cNvSpPr/>
              <p:nvPr/>
            </p:nvSpPr>
            <p:spPr>
              <a:xfrm>
                <a:off x="4097156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ïŝḻïďê">
                <a:extLst>
                  <a:ext uri="{FF2B5EF4-FFF2-40B4-BE49-F238E27FC236}">
                    <a16:creationId xmlns:a16="http://schemas.microsoft.com/office/drawing/2014/main" id="{0646E594-55FF-4A8D-A12A-85AF0AECFCE3}"/>
                  </a:ext>
                </a:extLst>
              </p:cNvPr>
              <p:cNvSpPr/>
              <p:nvPr/>
            </p:nvSpPr>
            <p:spPr>
              <a:xfrm>
                <a:off x="3456970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ïsľíḍé">
                <a:extLst>
                  <a:ext uri="{FF2B5EF4-FFF2-40B4-BE49-F238E27FC236}">
                    <a16:creationId xmlns:a16="http://schemas.microsoft.com/office/drawing/2014/main" id="{A9DBD16D-90CA-46BE-A688-464E40FBB0A2}"/>
                  </a:ext>
                </a:extLst>
              </p:cNvPr>
              <p:cNvSpPr/>
              <p:nvPr/>
            </p:nvSpPr>
            <p:spPr>
              <a:xfrm>
                <a:off x="2816784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išḻîdê">
                <a:extLst>
                  <a:ext uri="{FF2B5EF4-FFF2-40B4-BE49-F238E27FC236}">
                    <a16:creationId xmlns:a16="http://schemas.microsoft.com/office/drawing/2014/main" id="{CFFCAAF5-A159-4179-9BB5-8F2B43B7B931}"/>
                  </a:ext>
                </a:extLst>
              </p:cNvPr>
              <p:cNvSpPr/>
              <p:nvPr/>
            </p:nvSpPr>
            <p:spPr>
              <a:xfrm>
                <a:off x="2176598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ïsľîḑè">
                <a:extLst>
                  <a:ext uri="{FF2B5EF4-FFF2-40B4-BE49-F238E27FC236}">
                    <a16:creationId xmlns:a16="http://schemas.microsoft.com/office/drawing/2014/main" id="{7227C8D0-B005-479E-A758-EB0F35617C07}"/>
                  </a:ext>
                </a:extLst>
              </p:cNvPr>
              <p:cNvSpPr/>
              <p:nvPr/>
            </p:nvSpPr>
            <p:spPr>
              <a:xfrm>
                <a:off x="1536412" y="5574701"/>
                <a:ext cx="72000" cy="7200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cxnSp>
            <p:nvCxnSpPr>
              <p:cNvPr id="73" name="直接连接符 72">
                <a:extLst>
                  <a:ext uri="{FF2B5EF4-FFF2-40B4-BE49-F238E27FC236}">
                    <a16:creationId xmlns:a16="http://schemas.microsoft.com/office/drawing/2014/main" id="{43844E13-CEF1-40D0-8895-5DDFC860A57D}"/>
                  </a:ext>
                </a:extLst>
              </p:cNvPr>
              <p:cNvCxnSpPr/>
              <p:nvPr/>
            </p:nvCxnSpPr>
            <p:spPr>
              <a:xfrm flipV="1">
                <a:off x="932226" y="6134099"/>
                <a:ext cx="1917617" cy="1"/>
              </a:xfrm>
              <a:prstGeom prst="line">
                <a:avLst/>
              </a:prstGeom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>
                <a:extLst>
                  <a:ext uri="{FF2B5EF4-FFF2-40B4-BE49-F238E27FC236}">
                    <a16:creationId xmlns:a16="http://schemas.microsoft.com/office/drawing/2014/main" id="{ADA3552C-66D7-4716-AD7D-94F604BD1A65}"/>
                  </a:ext>
                </a:extLst>
              </p:cNvPr>
              <p:cNvCxnSpPr/>
              <p:nvPr/>
            </p:nvCxnSpPr>
            <p:spPr>
              <a:xfrm>
                <a:off x="2852784" y="5824661"/>
                <a:ext cx="0" cy="309438"/>
              </a:xfrm>
              <a:prstGeom prst="line">
                <a:avLst/>
              </a:prstGeom>
              <a:ln w="12700">
                <a:solidFill>
                  <a:schemeClr val="tx2">
                    <a:lumMod val="40000"/>
                    <a:lumOff val="60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>
                <a:extLst>
                  <a:ext uri="{FF2B5EF4-FFF2-40B4-BE49-F238E27FC236}">
                    <a16:creationId xmlns:a16="http://schemas.microsoft.com/office/drawing/2014/main" id="{6401FF8A-ED37-40BE-9340-338176B5A081}"/>
                  </a:ext>
                </a:extLst>
              </p:cNvPr>
              <p:cNvCxnSpPr/>
              <p:nvPr/>
            </p:nvCxnSpPr>
            <p:spPr>
              <a:xfrm>
                <a:off x="932226" y="5824661"/>
                <a:ext cx="0" cy="309438"/>
              </a:xfrm>
              <a:prstGeom prst="line">
                <a:avLst/>
              </a:prstGeom>
              <a:ln w="12700">
                <a:solidFill>
                  <a:schemeClr val="tx2">
                    <a:lumMod val="40000"/>
                    <a:lumOff val="60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išlíḋè">
                <a:extLst>
                  <a:ext uri="{FF2B5EF4-FFF2-40B4-BE49-F238E27FC236}">
                    <a16:creationId xmlns:a16="http://schemas.microsoft.com/office/drawing/2014/main" id="{69666A23-CF05-4859-BF21-1E45CB0D72DE}"/>
                  </a:ext>
                </a:extLst>
              </p:cNvPr>
              <p:cNvSpPr txBox="1"/>
              <p:nvPr/>
            </p:nvSpPr>
            <p:spPr>
              <a:xfrm>
                <a:off x="1529709" y="5881116"/>
                <a:ext cx="725591" cy="246221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0" tIns="0" rIns="0" bIns="0" rtlCol="0" anchor="b" anchorCtr="1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MONTH-1</a:t>
                </a:r>
              </a:p>
            </p:txBody>
          </p:sp>
          <p:cxnSp>
            <p:nvCxnSpPr>
              <p:cNvPr id="77" name="直接连接符 76">
                <a:extLst>
                  <a:ext uri="{FF2B5EF4-FFF2-40B4-BE49-F238E27FC236}">
                    <a16:creationId xmlns:a16="http://schemas.microsoft.com/office/drawing/2014/main" id="{F9DF0030-0385-4DC0-A54E-42B0A4D23C28}"/>
                  </a:ext>
                </a:extLst>
              </p:cNvPr>
              <p:cNvCxnSpPr/>
              <p:nvPr/>
            </p:nvCxnSpPr>
            <p:spPr>
              <a:xfrm flipV="1">
                <a:off x="6053714" y="6134099"/>
                <a:ext cx="1917617" cy="1"/>
              </a:xfrm>
              <a:prstGeom prst="line">
                <a:avLst/>
              </a:prstGeom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>
                <a:extLst>
                  <a:ext uri="{FF2B5EF4-FFF2-40B4-BE49-F238E27FC236}">
                    <a16:creationId xmlns:a16="http://schemas.microsoft.com/office/drawing/2014/main" id="{C6D28CB9-BEB6-42D3-8642-6626DBD7640B}"/>
                  </a:ext>
                </a:extLst>
              </p:cNvPr>
              <p:cNvCxnSpPr/>
              <p:nvPr/>
            </p:nvCxnSpPr>
            <p:spPr>
              <a:xfrm>
                <a:off x="7974272" y="5824661"/>
                <a:ext cx="0" cy="309438"/>
              </a:xfrm>
              <a:prstGeom prst="line">
                <a:avLst/>
              </a:prstGeom>
              <a:ln w="12700">
                <a:solidFill>
                  <a:schemeClr val="tx2">
                    <a:lumMod val="40000"/>
                    <a:lumOff val="60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>
                <a:extLst>
                  <a:ext uri="{FF2B5EF4-FFF2-40B4-BE49-F238E27FC236}">
                    <a16:creationId xmlns:a16="http://schemas.microsoft.com/office/drawing/2014/main" id="{051B50E5-6D58-4E83-AA49-59CA7A1951E6}"/>
                  </a:ext>
                </a:extLst>
              </p:cNvPr>
              <p:cNvCxnSpPr/>
              <p:nvPr/>
            </p:nvCxnSpPr>
            <p:spPr>
              <a:xfrm>
                <a:off x="6053714" y="5824661"/>
                <a:ext cx="0" cy="309438"/>
              </a:xfrm>
              <a:prstGeom prst="line">
                <a:avLst/>
              </a:prstGeom>
              <a:ln w="12700">
                <a:solidFill>
                  <a:schemeClr val="tx2">
                    <a:lumMod val="40000"/>
                    <a:lumOff val="60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iṥḻíḓè">
                <a:extLst>
                  <a:ext uri="{FF2B5EF4-FFF2-40B4-BE49-F238E27FC236}">
                    <a16:creationId xmlns:a16="http://schemas.microsoft.com/office/drawing/2014/main" id="{CC134166-BA3B-4D71-ADDB-ECFA3530CE08}"/>
                  </a:ext>
                </a:extLst>
              </p:cNvPr>
              <p:cNvSpPr txBox="1"/>
              <p:nvPr/>
            </p:nvSpPr>
            <p:spPr>
              <a:xfrm>
                <a:off x="6651197" y="5881116"/>
                <a:ext cx="725591" cy="246221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0" tIns="0" rIns="0" bIns="0" rtlCol="0" anchor="b" anchorCtr="1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MONTH-3</a:t>
                </a:r>
              </a:p>
            </p:txBody>
          </p:sp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704619A8-3F43-43F3-A20B-FD8D63872123}"/>
                  </a:ext>
                </a:extLst>
              </p:cNvPr>
              <p:cNvCxnSpPr/>
              <p:nvPr/>
            </p:nvCxnSpPr>
            <p:spPr>
              <a:xfrm flipV="1">
                <a:off x="3492970" y="6134099"/>
                <a:ext cx="1917617" cy="1"/>
              </a:xfrm>
              <a:prstGeom prst="line">
                <a:avLst/>
              </a:prstGeom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>
                <a:extLst>
                  <a:ext uri="{FF2B5EF4-FFF2-40B4-BE49-F238E27FC236}">
                    <a16:creationId xmlns:a16="http://schemas.microsoft.com/office/drawing/2014/main" id="{D891B8E8-65B4-4009-BD26-B46330EDE7C4}"/>
                  </a:ext>
                </a:extLst>
              </p:cNvPr>
              <p:cNvCxnSpPr/>
              <p:nvPr/>
            </p:nvCxnSpPr>
            <p:spPr>
              <a:xfrm>
                <a:off x="5413528" y="5824661"/>
                <a:ext cx="0" cy="309438"/>
              </a:xfrm>
              <a:prstGeom prst="line">
                <a:avLst/>
              </a:prstGeom>
              <a:ln w="12700">
                <a:solidFill>
                  <a:schemeClr val="tx2">
                    <a:lumMod val="40000"/>
                    <a:lumOff val="60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>
                <a:extLst>
                  <a:ext uri="{FF2B5EF4-FFF2-40B4-BE49-F238E27FC236}">
                    <a16:creationId xmlns:a16="http://schemas.microsoft.com/office/drawing/2014/main" id="{F53B7DA3-7B85-4D2A-BDF1-8CAF27D47349}"/>
                  </a:ext>
                </a:extLst>
              </p:cNvPr>
              <p:cNvCxnSpPr/>
              <p:nvPr/>
            </p:nvCxnSpPr>
            <p:spPr>
              <a:xfrm>
                <a:off x="3492970" y="5824661"/>
                <a:ext cx="0" cy="309438"/>
              </a:xfrm>
              <a:prstGeom prst="line">
                <a:avLst/>
              </a:prstGeom>
              <a:ln w="12700">
                <a:solidFill>
                  <a:schemeClr val="tx2">
                    <a:lumMod val="40000"/>
                    <a:lumOff val="60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îŝľïḓê">
                <a:extLst>
                  <a:ext uri="{FF2B5EF4-FFF2-40B4-BE49-F238E27FC236}">
                    <a16:creationId xmlns:a16="http://schemas.microsoft.com/office/drawing/2014/main" id="{06726053-F18D-4819-B7DF-E1A83D6E219F}"/>
                  </a:ext>
                </a:extLst>
              </p:cNvPr>
              <p:cNvSpPr txBox="1"/>
              <p:nvPr/>
            </p:nvSpPr>
            <p:spPr>
              <a:xfrm>
                <a:off x="4090453" y="5881116"/>
                <a:ext cx="725591" cy="246221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none" lIns="0" tIns="0" rIns="0" bIns="0" rtlCol="0" anchor="b" anchorCtr="1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MONTH-2</a:t>
                </a:r>
              </a:p>
            </p:txBody>
          </p:sp>
        </p:grpSp>
        <p:grpSp>
          <p:nvGrpSpPr>
            <p:cNvPr id="12" name="iṣḷîḑè">
              <a:extLst>
                <a:ext uri="{FF2B5EF4-FFF2-40B4-BE49-F238E27FC236}">
                  <a16:creationId xmlns:a16="http://schemas.microsoft.com/office/drawing/2014/main" id="{C4AD3103-3AB0-4182-A236-43E47F650135}"/>
                </a:ext>
              </a:extLst>
            </p:cNvPr>
            <p:cNvGrpSpPr/>
            <p:nvPr/>
          </p:nvGrpSpPr>
          <p:grpSpPr>
            <a:xfrm>
              <a:off x="660400" y="4663240"/>
              <a:ext cx="7980790" cy="1"/>
              <a:chOff x="660400" y="4669583"/>
              <a:chExt cx="7522824" cy="1"/>
            </a:xfrm>
          </p:grpSpPr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C813FA3E-46E9-484B-B634-62B324097268}"/>
                  </a:ext>
                </a:extLst>
              </p:cNvPr>
              <p:cNvCxnSpPr/>
              <p:nvPr/>
            </p:nvCxnSpPr>
            <p:spPr>
              <a:xfrm flipV="1">
                <a:off x="660400" y="4669583"/>
                <a:ext cx="7522824" cy="1"/>
              </a:xfrm>
              <a:prstGeom prst="line">
                <a:avLst/>
              </a:prstGeom>
              <a:ln w="12700">
                <a:solidFill>
                  <a:schemeClr val="tx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232FCE6C-E32F-4C0B-9EAE-65F8015C0C1E}"/>
                  </a:ext>
                </a:extLst>
              </p:cNvPr>
              <p:cNvCxnSpPr/>
              <p:nvPr/>
            </p:nvCxnSpPr>
            <p:spPr>
              <a:xfrm>
                <a:off x="896226" y="4669583"/>
                <a:ext cx="1953617" cy="0"/>
              </a:xfrm>
              <a:prstGeom prst="line">
                <a:avLst/>
              </a:prstGeom>
              <a:ln w="101600" cap="rnd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î$1íḑê">
              <a:extLst>
                <a:ext uri="{FF2B5EF4-FFF2-40B4-BE49-F238E27FC236}">
                  <a16:creationId xmlns:a16="http://schemas.microsoft.com/office/drawing/2014/main" id="{A9A783AD-78A6-41C5-AB41-42AA5C23994A}"/>
                </a:ext>
              </a:extLst>
            </p:cNvPr>
            <p:cNvGrpSpPr/>
            <p:nvPr/>
          </p:nvGrpSpPr>
          <p:grpSpPr>
            <a:xfrm>
              <a:off x="660400" y="4190985"/>
              <a:ext cx="7980790" cy="1"/>
              <a:chOff x="660400" y="4196158"/>
              <a:chExt cx="7522824" cy="1"/>
            </a:xfrm>
          </p:grpSpPr>
          <p:cxnSp>
            <p:nvCxnSpPr>
              <p:cNvPr id="44" name="直接连接符 43">
                <a:extLst>
                  <a:ext uri="{FF2B5EF4-FFF2-40B4-BE49-F238E27FC236}">
                    <a16:creationId xmlns:a16="http://schemas.microsoft.com/office/drawing/2014/main" id="{84576632-A139-46BF-B3C5-CA37317B6052}"/>
                  </a:ext>
                </a:extLst>
              </p:cNvPr>
              <p:cNvCxnSpPr/>
              <p:nvPr/>
            </p:nvCxnSpPr>
            <p:spPr>
              <a:xfrm flipV="1">
                <a:off x="660400" y="4196158"/>
                <a:ext cx="7522824" cy="1"/>
              </a:xfrm>
              <a:prstGeom prst="line">
                <a:avLst/>
              </a:prstGeom>
              <a:ln w="12700">
                <a:solidFill>
                  <a:schemeClr val="tx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DFE97105-C4E9-4084-B272-81D5AA5C5C65}"/>
                  </a:ext>
                </a:extLst>
              </p:cNvPr>
              <p:cNvCxnSpPr/>
              <p:nvPr/>
            </p:nvCxnSpPr>
            <p:spPr>
              <a:xfrm>
                <a:off x="2176598" y="4196158"/>
                <a:ext cx="1316372" cy="0"/>
              </a:xfrm>
              <a:prstGeom prst="line">
                <a:avLst/>
              </a:prstGeom>
              <a:ln w="101600" cap="rnd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ïś1îḋê">
              <a:extLst>
                <a:ext uri="{FF2B5EF4-FFF2-40B4-BE49-F238E27FC236}">
                  <a16:creationId xmlns:a16="http://schemas.microsoft.com/office/drawing/2014/main" id="{F9D93CB1-3D2F-49A9-A3C2-055616C9B73B}"/>
                </a:ext>
              </a:extLst>
            </p:cNvPr>
            <p:cNvGrpSpPr/>
            <p:nvPr/>
          </p:nvGrpSpPr>
          <p:grpSpPr>
            <a:xfrm>
              <a:off x="660400" y="3718730"/>
              <a:ext cx="7980790" cy="1"/>
              <a:chOff x="660400" y="3722734"/>
              <a:chExt cx="7522824" cy="1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B86DEBA2-C500-401E-A5AB-830A723AD601}"/>
                  </a:ext>
                </a:extLst>
              </p:cNvPr>
              <p:cNvCxnSpPr/>
              <p:nvPr/>
            </p:nvCxnSpPr>
            <p:spPr>
              <a:xfrm flipV="1">
                <a:off x="660400" y="3722734"/>
                <a:ext cx="7522824" cy="1"/>
              </a:xfrm>
              <a:prstGeom prst="line">
                <a:avLst/>
              </a:prstGeom>
              <a:ln w="12700">
                <a:solidFill>
                  <a:schemeClr val="tx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48F42B55-B6B6-47CF-877E-4B041B12BA42}"/>
                  </a:ext>
                </a:extLst>
              </p:cNvPr>
              <p:cNvCxnSpPr/>
              <p:nvPr/>
            </p:nvCxnSpPr>
            <p:spPr>
              <a:xfrm>
                <a:off x="2176598" y="3722734"/>
                <a:ext cx="3233989" cy="0"/>
              </a:xfrm>
              <a:prstGeom prst="line">
                <a:avLst/>
              </a:prstGeom>
              <a:ln w="101600" cap="rnd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îş1iḋé">
              <a:extLst>
                <a:ext uri="{FF2B5EF4-FFF2-40B4-BE49-F238E27FC236}">
                  <a16:creationId xmlns:a16="http://schemas.microsoft.com/office/drawing/2014/main" id="{AD6D3988-591C-4155-A2E3-E68B5F72E1D9}"/>
                </a:ext>
              </a:extLst>
            </p:cNvPr>
            <p:cNvGrpSpPr/>
            <p:nvPr/>
          </p:nvGrpSpPr>
          <p:grpSpPr>
            <a:xfrm>
              <a:off x="660400" y="3246245"/>
              <a:ext cx="7980790" cy="231"/>
              <a:chOff x="660400" y="3249080"/>
              <a:chExt cx="7522824" cy="231"/>
            </a:xfrm>
          </p:grpSpPr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3A7958B5-8B04-4A93-8A27-7BFAA8C5141E}"/>
                  </a:ext>
                </a:extLst>
              </p:cNvPr>
              <p:cNvCxnSpPr/>
              <p:nvPr/>
            </p:nvCxnSpPr>
            <p:spPr>
              <a:xfrm flipV="1">
                <a:off x="660400" y="3249310"/>
                <a:ext cx="7522824" cy="1"/>
              </a:xfrm>
              <a:prstGeom prst="line">
                <a:avLst/>
              </a:prstGeom>
              <a:ln w="12700">
                <a:solidFill>
                  <a:schemeClr val="tx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092A7352-9731-468F-A4A1-790C1ED59C9F}"/>
                  </a:ext>
                </a:extLst>
              </p:cNvPr>
              <p:cNvCxnSpPr/>
              <p:nvPr/>
            </p:nvCxnSpPr>
            <p:spPr>
              <a:xfrm>
                <a:off x="3492970" y="3249080"/>
                <a:ext cx="2596744" cy="0"/>
              </a:xfrm>
              <a:prstGeom prst="line">
                <a:avLst/>
              </a:prstGeom>
              <a:ln w="101600" cap="rnd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i$ľîďè">
              <a:extLst>
                <a:ext uri="{FF2B5EF4-FFF2-40B4-BE49-F238E27FC236}">
                  <a16:creationId xmlns:a16="http://schemas.microsoft.com/office/drawing/2014/main" id="{CFB32EDA-FA66-438F-B150-90A1B4E4BEC3}"/>
                </a:ext>
              </a:extLst>
            </p:cNvPr>
            <p:cNvGrpSpPr/>
            <p:nvPr/>
          </p:nvGrpSpPr>
          <p:grpSpPr>
            <a:xfrm>
              <a:off x="660400" y="2773990"/>
              <a:ext cx="7980790" cy="1"/>
              <a:chOff x="660400" y="2775886"/>
              <a:chExt cx="7522824" cy="1"/>
            </a:xfrm>
          </p:grpSpPr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8A86B3F6-2CCC-40A9-99FF-D382970EBF55}"/>
                  </a:ext>
                </a:extLst>
              </p:cNvPr>
              <p:cNvCxnSpPr/>
              <p:nvPr/>
            </p:nvCxnSpPr>
            <p:spPr>
              <a:xfrm flipV="1">
                <a:off x="660400" y="2775886"/>
                <a:ext cx="7522824" cy="1"/>
              </a:xfrm>
              <a:prstGeom prst="line">
                <a:avLst/>
              </a:prstGeom>
              <a:ln w="12700">
                <a:solidFill>
                  <a:schemeClr val="tx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6E21485C-6526-4C95-B88C-4486D93C07A3}"/>
                  </a:ext>
                </a:extLst>
              </p:cNvPr>
              <p:cNvCxnSpPr/>
              <p:nvPr/>
            </p:nvCxnSpPr>
            <p:spPr>
              <a:xfrm>
                <a:off x="3492970" y="2775886"/>
                <a:ext cx="1243380" cy="0"/>
              </a:xfrm>
              <a:prstGeom prst="line">
                <a:avLst/>
              </a:prstGeom>
              <a:ln w="101600" cap="rnd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îŝ1ïḋê">
              <a:extLst>
                <a:ext uri="{FF2B5EF4-FFF2-40B4-BE49-F238E27FC236}">
                  <a16:creationId xmlns:a16="http://schemas.microsoft.com/office/drawing/2014/main" id="{CD687F41-8B87-49C4-BAC5-93B76F6BE59C}"/>
                </a:ext>
              </a:extLst>
            </p:cNvPr>
            <p:cNvGrpSpPr/>
            <p:nvPr/>
          </p:nvGrpSpPr>
          <p:grpSpPr>
            <a:xfrm>
              <a:off x="660400" y="2300124"/>
              <a:ext cx="7980790" cy="1612"/>
              <a:chOff x="660400" y="2302462"/>
              <a:chExt cx="7522824" cy="1612"/>
            </a:xfrm>
          </p:grpSpPr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46B78697-2647-4008-8164-BAE7ED66AE5C}"/>
                  </a:ext>
                </a:extLst>
              </p:cNvPr>
              <p:cNvCxnSpPr/>
              <p:nvPr/>
            </p:nvCxnSpPr>
            <p:spPr>
              <a:xfrm flipV="1">
                <a:off x="660400" y="2302462"/>
                <a:ext cx="7522824" cy="1"/>
              </a:xfrm>
              <a:prstGeom prst="line">
                <a:avLst/>
              </a:prstGeom>
              <a:ln w="12700">
                <a:solidFill>
                  <a:schemeClr val="tx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9272CBD5-8FCB-4CBB-8678-5BB895F137FB}"/>
                  </a:ext>
                </a:extLst>
              </p:cNvPr>
              <p:cNvCxnSpPr/>
              <p:nvPr/>
            </p:nvCxnSpPr>
            <p:spPr>
              <a:xfrm>
                <a:off x="5377528" y="2304074"/>
                <a:ext cx="1243380" cy="0"/>
              </a:xfrm>
              <a:prstGeom prst="line">
                <a:avLst/>
              </a:prstGeom>
              <a:ln w="101600" cap="rnd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ïŝļíďê">
              <a:extLst>
                <a:ext uri="{FF2B5EF4-FFF2-40B4-BE49-F238E27FC236}">
                  <a16:creationId xmlns:a16="http://schemas.microsoft.com/office/drawing/2014/main" id="{DD7567B4-F167-4734-848A-EA04ABE2C77C}"/>
                </a:ext>
              </a:extLst>
            </p:cNvPr>
            <p:cNvGrpSpPr/>
            <p:nvPr/>
          </p:nvGrpSpPr>
          <p:grpSpPr>
            <a:xfrm>
              <a:off x="660400" y="1827869"/>
              <a:ext cx="7980790" cy="1"/>
              <a:chOff x="660400" y="1829038"/>
              <a:chExt cx="7522824" cy="1"/>
            </a:xfrm>
          </p:grpSpPr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1609F5FC-E85E-4FA2-99FC-F887D9967562}"/>
                  </a:ext>
                </a:extLst>
              </p:cNvPr>
              <p:cNvCxnSpPr/>
              <p:nvPr/>
            </p:nvCxnSpPr>
            <p:spPr>
              <a:xfrm flipV="1">
                <a:off x="660400" y="1829038"/>
                <a:ext cx="7522824" cy="1"/>
              </a:xfrm>
              <a:prstGeom prst="line">
                <a:avLst/>
              </a:prstGeom>
              <a:ln w="12700">
                <a:solidFill>
                  <a:schemeClr val="tx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02ED1497-DE28-45E0-8920-3AE2040DA000}"/>
                  </a:ext>
                </a:extLst>
              </p:cNvPr>
              <p:cNvCxnSpPr/>
              <p:nvPr/>
            </p:nvCxnSpPr>
            <p:spPr>
              <a:xfrm>
                <a:off x="1536412" y="1829038"/>
                <a:ext cx="1919566" cy="0"/>
              </a:xfrm>
              <a:prstGeom prst="line">
                <a:avLst/>
              </a:prstGeom>
              <a:ln w="101600" cap="rnd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išļîďé">
              <a:extLst>
                <a:ext uri="{FF2B5EF4-FFF2-40B4-BE49-F238E27FC236}">
                  <a16:creationId xmlns:a16="http://schemas.microsoft.com/office/drawing/2014/main" id="{E81EB8D8-90FF-42C7-A9AC-5057BD270CC1}"/>
                </a:ext>
              </a:extLst>
            </p:cNvPr>
            <p:cNvGrpSpPr/>
            <p:nvPr/>
          </p:nvGrpSpPr>
          <p:grpSpPr>
            <a:xfrm>
              <a:off x="660400" y="1355614"/>
              <a:ext cx="7980790" cy="1"/>
              <a:chOff x="660400" y="1355614"/>
              <a:chExt cx="7522824" cy="1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DB1EB446-D079-4978-B292-B62804912F6B}"/>
                  </a:ext>
                </a:extLst>
              </p:cNvPr>
              <p:cNvCxnSpPr/>
              <p:nvPr/>
            </p:nvCxnSpPr>
            <p:spPr>
              <a:xfrm flipV="1">
                <a:off x="660400" y="1355614"/>
                <a:ext cx="7522824" cy="1"/>
              </a:xfrm>
              <a:prstGeom prst="line">
                <a:avLst/>
              </a:prstGeom>
              <a:ln w="12700">
                <a:solidFill>
                  <a:schemeClr val="tx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6ED7CA79-EE5C-455A-B426-3498F1996407}"/>
                  </a:ext>
                </a:extLst>
              </p:cNvPr>
              <p:cNvCxnSpPr/>
              <p:nvPr/>
            </p:nvCxnSpPr>
            <p:spPr>
              <a:xfrm>
                <a:off x="5621604" y="1355614"/>
                <a:ext cx="2388664" cy="0"/>
              </a:xfrm>
              <a:prstGeom prst="line">
                <a:avLst/>
              </a:prstGeom>
              <a:ln w="101600" cap="rnd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îṧḻidè">
              <a:extLst>
                <a:ext uri="{FF2B5EF4-FFF2-40B4-BE49-F238E27FC236}">
                  <a16:creationId xmlns:a16="http://schemas.microsoft.com/office/drawing/2014/main" id="{DCF7A97A-716D-42AB-AB7A-B19CB0C013CB}"/>
                </a:ext>
              </a:extLst>
            </p:cNvPr>
            <p:cNvGrpSpPr/>
            <p:nvPr/>
          </p:nvGrpSpPr>
          <p:grpSpPr>
            <a:xfrm>
              <a:off x="1589741" y="1914263"/>
              <a:ext cx="1969323" cy="518724"/>
              <a:chOff x="1895187" y="2020349"/>
              <a:chExt cx="1856316" cy="518724"/>
            </a:xfrm>
          </p:grpSpPr>
          <p:sp>
            <p:nvSpPr>
              <p:cNvPr id="30" name="ïšļîḍé">
                <a:extLst>
                  <a:ext uri="{FF2B5EF4-FFF2-40B4-BE49-F238E27FC236}">
                    <a16:creationId xmlns:a16="http://schemas.microsoft.com/office/drawing/2014/main" id="{01E418C9-84BD-48CA-81BA-2C5021B56811}"/>
                  </a:ext>
                </a:extLst>
              </p:cNvPr>
              <p:cNvSpPr/>
              <p:nvPr/>
            </p:nvSpPr>
            <p:spPr>
              <a:xfrm>
                <a:off x="1895187" y="2077074"/>
                <a:ext cx="1856316" cy="461999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Text here</a:t>
                </a:r>
              </a:p>
            </p:txBody>
          </p:sp>
          <p:sp>
            <p:nvSpPr>
              <p:cNvPr id="31" name="îṧ1îḍè">
                <a:extLst>
                  <a:ext uri="{FF2B5EF4-FFF2-40B4-BE49-F238E27FC236}">
                    <a16:creationId xmlns:a16="http://schemas.microsoft.com/office/drawing/2014/main" id="{FB32E030-F98A-4E64-B227-F52646B2938A}"/>
                  </a:ext>
                </a:extLst>
              </p:cNvPr>
              <p:cNvSpPr/>
              <p:nvPr/>
            </p:nvSpPr>
            <p:spPr>
              <a:xfrm>
                <a:off x="2062163" y="2020349"/>
                <a:ext cx="77100" cy="66466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1" name="íşľiḑè">
              <a:extLst>
                <a:ext uri="{FF2B5EF4-FFF2-40B4-BE49-F238E27FC236}">
                  <a16:creationId xmlns:a16="http://schemas.microsoft.com/office/drawing/2014/main" id="{C5C9D8E8-AFF3-4929-A55D-380AAC2C2BE9}"/>
                </a:ext>
              </a:extLst>
            </p:cNvPr>
            <p:cNvGrpSpPr/>
            <p:nvPr/>
          </p:nvGrpSpPr>
          <p:grpSpPr>
            <a:xfrm>
              <a:off x="5661506" y="2391633"/>
              <a:ext cx="1969323" cy="518724"/>
              <a:chOff x="1895187" y="2020349"/>
              <a:chExt cx="1856316" cy="518724"/>
            </a:xfrm>
          </p:grpSpPr>
          <p:sp>
            <p:nvSpPr>
              <p:cNvPr id="28" name="ïślíďê">
                <a:extLst>
                  <a:ext uri="{FF2B5EF4-FFF2-40B4-BE49-F238E27FC236}">
                    <a16:creationId xmlns:a16="http://schemas.microsoft.com/office/drawing/2014/main" id="{C4AD7088-9D9C-4E10-95F7-C9806F4DE0E6}"/>
                  </a:ext>
                </a:extLst>
              </p:cNvPr>
              <p:cNvSpPr/>
              <p:nvPr/>
            </p:nvSpPr>
            <p:spPr>
              <a:xfrm>
                <a:off x="1895187" y="2077074"/>
                <a:ext cx="1856316" cy="461999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Text here</a:t>
                </a:r>
                <a:endPara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îṣḷïḋê">
                <a:extLst>
                  <a:ext uri="{FF2B5EF4-FFF2-40B4-BE49-F238E27FC236}">
                    <a16:creationId xmlns:a16="http://schemas.microsoft.com/office/drawing/2014/main" id="{0B78C67F-4415-4145-99A8-C87DDA7F4965}"/>
                  </a:ext>
                </a:extLst>
              </p:cNvPr>
              <p:cNvSpPr/>
              <p:nvPr/>
            </p:nvSpPr>
            <p:spPr>
              <a:xfrm>
                <a:off x="2062163" y="2020349"/>
                <a:ext cx="77100" cy="66466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" name="išlîḑê">
              <a:extLst>
                <a:ext uri="{FF2B5EF4-FFF2-40B4-BE49-F238E27FC236}">
                  <a16:creationId xmlns:a16="http://schemas.microsoft.com/office/drawing/2014/main" id="{F4E95FCD-BEB2-4947-9D5E-295630D1FDC4}"/>
                </a:ext>
              </a:extLst>
            </p:cNvPr>
            <p:cNvGrpSpPr/>
            <p:nvPr/>
          </p:nvGrpSpPr>
          <p:grpSpPr>
            <a:xfrm>
              <a:off x="4302219" y="3810276"/>
              <a:ext cx="1969323" cy="518724"/>
              <a:chOff x="1895187" y="2020349"/>
              <a:chExt cx="1856316" cy="518724"/>
            </a:xfrm>
          </p:grpSpPr>
          <p:sp>
            <p:nvSpPr>
              <p:cNvPr id="26" name="îṣlîďè">
                <a:extLst>
                  <a:ext uri="{FF2B5EF4-FFF2-40B4-BE49-F238E27FC236}">
                    <a16:creationId xmlns:a16="http://schemas.microsoft.com/office/drawing/2014/main" id="{6F0AF791-36FA-4986-AF25-8FADB950EC7D}"/>
                  </a:ext>
                </a:extLst>
              </p:cNvPr>
              <p:cNvSpPr/>
              <p:nvPr/>
            </p:nvSpPr>
            <p:spPr>
              <a:xfrm>
                <a:off x="1895187" y="2077074"/>
                <a:ext cx="1856316" cy="461999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Text here</a:t>
                </a:r>
              </a:p>
            </p:txBody>
          </p:sp>
          <p:sp>
            <p:nvSpPr>
              <p:cNvPr id="27" name="ísľíḑé">
                <a:extLst>
                  <a:ext uri="{FF2B5EF4-FFF2-40B4-BE49-F238E27FC236}">
                    <a16:creationId xmlns:a16="http://schemas.microsoft.com/office/drawing/2014/main" id="{DBE5CDC2-674E-42D3-943B-7CAE8CBE779D}"/>
                  </a:ext>
                </a:extLst>
              </p:cNvPr>
              <p:cNvSpPr/>
              <p:nvPr/>
            </p:nvSpPr>
            <p:spPr>
              <a:xfrm>
                <a:off x="2062163" y="2020349"/>
                <a:ext cx="77100" cy="66466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3" name="ïS1iďé">
              <a:extLst>
                <a:ext uri="{FF2B5EF4-FFF2-40B4-BE49-F238E27FC236}">
                  <a16:creationId xmlns:a16="http://schemas.microsoft.com/office/drawing/2014/main" id="{F8D009F3-0030-45D0-9D12-4C6CE36CBBC3}"/>
                </a:ext>
              </a:extLst>
            </p:cNvPr>
            <p:cNvGrpSpPr/>
            <p:nvPr/>
          </p:nvGrpSpPr>
          <p:grpSpPr>
            <a:xfrm>
              <a:off x="660400" y="5135492"/>
              <a:ext cx="7980790" cy="1"/>
              <a:chOff x="660400" y="5135492"/>
              <a:chExt cx="7522824" cy="1"/>
            </a:xfrm>
          </p:grpSpPr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2EDAF529-CF5D-45D7-BA6C-CFD37FB272DE}"/>
                  </a:ext>
                </a:extLst>
              </p:cNvPr>
              <p:cNvCxnSpPr/>
              <p:nvPr/>
            </p:nvCxnSpPr>
            <p:spPr>
              <a:xfrm flipV="1">
                <a:off x="660400" y="5135492"/>
                <a:ext cx="7522824" cy="1"/>
              </a:xfrm>
              <a:prstGeom prst="line">
                <a:avLst/>
              </a:prstGeom>
              <a:ln w="12700">
                <a:solidFill>
                  <a:schemeClr val="tx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001A08F7-62E1-4E4B-BCD0-E230D43CC9F4}"/>
                  </a:ext>
                </a:extLst>
              </p:cNvPr>
              <p:cNvCxnSpPr/>
              <p:nvPr/>
            </p:nvCxnSpPr>
            <p:spPr>
              <a:xfrm>
                <a:off x="1608412" y="5135492"/>
                <a:ext cx="5207588" cy="0"/>
              </a:xfrm>
              <a:prstGeom prst="line">
                <a:avLst/>
              </a:prstGeom>
              <a:ln w="101600" cap="rnd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503379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73344C-3EA9-47F9-B3C1-F2B24C375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CAF2FA4-4899-4A19-9F53-FAD8407A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5CAD67-554A-46A9-A23E-3FEC0A6FD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33</a:t>
            </a:fld>
            <a:endParaRPr lang="zh-CN" altLang="en-US"/>
          </a:p>
        </p:txBody>
      </p:sp>
      <p:grpSp>
        <p:nvGrpSpPr>
          <p:cNvPr id="5" name="6b4bf363-1ad6-426b-bc82-51b1b72fe03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C1080BD-5038-44F6-8BD5-8386B050EA0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47620" y="1726290"/>
            <a:ext cx="10696761" cy="5131710"/>
            <a:chOff x="747620" y="1726290"/>
            <a:chExt cx="10696761" cy="5131710"/>
          </a:xfrm>
        </p:grpSpPr>
        <p:sp>
          <p:nvSpPr>
            <p:cNvPr id="6" name="ïšľidé">
              <a:extLst>
                <a:ext uri="{FF2B5EF4-FFF2-40B4-BE49-F238E27FC236}">
                  <a16:creationId xmlns:a16="http://schemas.microsoft.com/office/drawing/2014/main" id="{124CC3B9-8E79-4925-8F88-AC112B4EE36C}"/>
                </a:ext>
              </a:extLst>
            </p:cNvPr>
            <p:cNvSpPr/>
            <p:nvPr/>
          </p:nvSpPr>
          <p:spPr bwMode="auto">
            <a:xfrm>
              <a:off x="4645282" y="3068398"/>
              <a:ext cx="3025592" cy="3789602"/>
            </a:xfrm>
            <a:custGeom>
              <a:avLst/>
              <a:gdLst>
                <a:gd name="T0" fmla="*/ 197 w 454"/>
                <a:gd name="T1" fmla="*/ 254 h 569"/>
                <a:gd name="T2" fmla="*/ 200 w 454"/>
                <a:gd name="T3" fmla="*/ 449 h 569"/>
                <a:gd name="T4" fmla="*/ 148 w 454"/>
                <a:gd name="T5" fmla="*/ 559 h 569"/>
                <a:gd name="T6" fmla="*/ 122 w 454"/>
                <a:gd name="T7" fmla="*/ 569 h 569"/>
                <a:gd name="T8" fmla="*/ 339 w 454"/>
                <a:gd name="T9" fmla="*/ 569 h 569"/>
                <a:gd name="T10" fmla="*/ 304 w 454"/>
                <a:gd name="T11" fmla="*/ 557 h 569"/>
                <a:gd name="T12" fmla="*/ 277 w 454"/>
                <a:gd name="T13" fmla="*/ 354 h 569"/>
                <a:gd name="T14" fmla="*/ 282 w 454"/>
                <a:gd name="T15" fmla="*/ 261 h 569"/>
                <a:gd name="T16" fmla="*/ 315 w 454"/>
                <a:gd name="T17" fmla="*/ 247 h 569"/>
                <a:gd name="T18" fmla="*/ 454 w 454"/>
                <a:gd name="T19" fmla="*/ 120 h 569"/>
                <a:gd name="T20" fmla="*/ 451 w 454"/>
                <a:gd name="T21" fmla="*/ 117 h 569"/>
                <a:gd name="T22" fmla="*/ 451 w 454"/>
                <a:gd name="T23" fmla="*/ 117 h 569"/>
                <a:gd name="T24" fmla="*/ 389 w 454"/>
                <a:gd name="T25" fmla="*/ 164 h 569"/>
                <a:gd name="T26" fmla="*/ 400 w 454"/>
                <a:gd name="T27" fmla="*/ 82 h 569"/>
                <a:gd name="T28" fmla="*/ 399 w 454"/>
                <a:gd name="T29" fmla="*/ 82 h 569"/>
                <a:gd name="T30" fmla="*/ 398 w 454"/>
                <a:gd name="T31" fmla="*/ 82 h 569"/>
                <a:gd name="T32" fmla="*/ 362 w 454"/>
                <a:gd name="T33" fmla="*/ 182 h 569"/>
                <a:gd name="T34" fmla="*/ 257 w 454"/>
                <a:gd name="T35" fmla="*/ 234 h 569"/>
                <a:gd name="T36" fmla="*/ 241 w 454"/>
                <a:gd name="T37" fmla="*/ 146 h 569"/>
                <a:gd name="T38" fmla="*/ 296 w 454"/>
                <a:gd name="T39" fmla="*/ 54 h 569"/>
                <a:gd name="T40" fmla="*/ 295 w 454"/>
                <a:gd name="T41" fmla="*/ 54 h 569"/>
                <a:gd name="T42" fmla="*/ 294 w 454"/>
                <a:gd name="T43" fmla="*/ 52 h 569"/>
                <a:gd name="T44" fmla="*/ 238 w 454"/>
                <a:gd name="T45" fmla="*/ 113 h 569"/>
                <a:gd name="T46" fmla="*/ 235 w 454"/>
                <a:gd name="T47" fmla="*/ 35 h 569"/>
                <a:gd name="T48" fmla="*/ 235 w 454"/>
                <a:gd name="T49" fmla="*/ 35 h 569"/>
                <a:gd name="T50" fmla="*/ 230 w 454"/>
                <a:gd name="T51" fmla="*/ 35 h 569"/>
                <a:gd name="T52" fmla="*/ 219 w 454"/>
                <a:gd name="T53" fmla="*/ 223 h 569"/>
                <a:gd name="T54" fmla="*/ 122 w 454"/>
                <a:gd name="T55" fmla="*/ 132 h 569"/>
                <a:gd name="T56" fmla="*/ 137 w 454"/>
                <a:gd name="T57" fmla="*/ 64 h 569"/>
                <a:gd name="T58" fmla="*/ 135 w 454"/>
                <a:gd name="T59" fmla="*/ 63 h 569"/>
                <a:gd name="T60" fmla="*/ 135 w 454"/>
                <a:gd name="T61" fmla="*/ 63 h 569"/>
                <a:gd name="T62" fmla="*/ 113 w 454"/>
                <a:gd name="T63" fmla="*/ 118 h 569"/>
                <a:gd name="T64" fmla="*/ 52 w 454"/>
                <a:gd name="T65" fmla="*/ 1 h 569"/>
                <a:gd name="T66" fmla="*/ 50 w 454"/>
                <a:gd name="T67" fmla="*/ 0 h 569"/>
                <a:gd name="T68" fmla="*/ 46 w 454"/>
                <a:gd name="T69" fmla="*/ 1 h 569"/>
                <a:gd name="T70" fmla="*/ 74 w 454"/>
                <a:gd name="T71" fmla="*/ 91 h 569"/>
                <a:gd name="T72" fmla="*/ 74 w 454"/>
                <a:gd name="T73" fmla="*/ 91 h 569"/>
                <a:gd name="T74" fmla="*/ 149 w 454"/>
                <a:gd name="T75" fmla="*/ 208 h 569"/>
                <a:gd name="T76" fmla="*/ 3 w 454"/>
                <a:gd name="T77" fmla="*/ 195 h 569"/>
                <a:gd name="T78" fmla="*/ 3 w 454"/>
                <a:gd name="T79" fmla="*/ 196 h 569"/>
                <a:gd name="T80" fmla="*/ 0 w 454"/>
                <a:gd name="T81" fmla="*/ 201 h 569"/>
                <a:gd name="T82" fmla="*/ 172 w 454"/>
                <a:gd name="T83" fmla="*/ 237 h 569"/>
                <a:gd name="T84" fmla="*/ 197 w 454"/>
                <a:gd name="T85" fmla="*/ 254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4" h="569">
                  <a:moveTo>
                    <a:pt x="197" y="254"/>
                  </a:moveTo>
                  <a:cubicBezTo>
                    <a:pt x="209" y="304"/>
                    <a:pt x="213" y="368"/>
                    <a:pt x="200" y="449"/>
                  </a:cubicBezTo>
                  <a:cubicBezTo>
                    <a:pt x="191" y="518"/>
                    <a:pt x="199" y="559"/>
                    <a:pt x="148" y="559"/>
                  </a:cubicBezTo>
                  <a:cubicBezTo>
                    <a:pt x="148" y="559"/>
                    <a:pt x="138" y="555"/>
                    <a:pt x="122" y="569"/>
                  </a:cubicBezTo>
                  <a:cubicBezTo>
                    <a:pt x="339" y="569"/>
                    <a:pt x="339" y="569"/>
                    <a:pt x="339" y="569"/>
                  </a:cubicBezTo>
                  <a:cubicBezTo>
                    <a:pt x="328" y="564"/>
                    <a:pt x="315" y="559"/>
                    <a:pt x="304" y="557"/>
                  </a:cubicBezTo>
                  <a:cubicBezTo>
                    <a:pt x="292" y="529"/>
                    <a:pt x="279" y="475"/>
                    <a:pt x="277" y="354"/>
                  </a:cubicBezTo>
                  <a:cubicBezTo>
                    <a:pt x="276" y="318"/>
                    <a:pt x="278" y="287"/>
                    <a:pt x="282" y="261"/>
                  </a:cubicBezTo>
                  <a:cubicBezTo>
                    <a:pt x="315" y="247"/>
                    <a:pt x="315" y="247"/>
                    <a:pt x="315" y="247"/>
                  </a:cubicBezTo>
                  <a:cubicBezTo>
                    <a:pt x="404" y="194"/>
                    <a:pt x="433" y="147"/>
                    <a:pt x="454" y="120"/>
                  </a:cubicBezTo>
                  <a:cubicBezTo>
                    <a:pt x="451" y="117"/>
                    <a:pt x="451" y="117"/>
                    <a:pt x="451" y="117"/>
                  </a:cubicBezTo>
                  <a:cubicBezTo>
                    <a:pt x="451" y="117"/>
                    <a:pt x="451" y="117"/>
                    <a:pt x="451" y="117"/>
                  </a:cubicBezTo>
                  <a:cubicBezTo>
                    <a:pt x="428" y="135"/>
                    <a:pt x="407" y="151"/>
                    <a:pt x="389" y="164"/>
                  </a:cubicBezTo>
                  <a:cubicBezTo>
                    <a:pt x="396" y="133"/>
                    <a:pt x="398" y="121"/>
                    <a:pt x="400" y="82"/>
                  </a:cubicBezTo>
                  <a:cubicBezTo>
                    <a:pt x="399" y="82"/>
                    <a:pt x="399" y="82"/>
                    <a:pt x="399" y="82"/>
                  </a:cubicBezTo>
                  <a:cubicBezTo>
                    <a:pt x="399" y="82"/>
                    <a:pt x="398" y="82"/>
                    <a:pt x="398" y="82"/>
                  </a:cubicBezTo>
                  <a:cubicBezTo>
                    <a:pt x="393" y="101"/>
                    <a:pt x="379" y="147"/>
                    <a:pt x="362" y="182"/>
                  </a:cubicBezTo>
                  <a:cubicBezTo>
                    <a:pt x="312" y="215"/>
                    <a:pt x="278" y="228"/>
                    <a:pt x="257" y="234"/>
                  </a:cubicBezTo>
                  <a:cubicBezTo>
                    <a:pt x="251" y="213"/>
                    <a:pt x="245" y="185"/>
                    <a:pt x="241" y="146"/>
                  </a:cubicBezTo>
                  <a:cubicBezTo>
                    <a:pt x="257" y="110"/>
                    <a:pt x="284" y="70"/>
                    <a:pt x="296" y="54"/>
                  </a:cubicBezTo>
                  <a:cubicBezTo>
                    <a:pt x="295" y="54"/>
                    <a:pt x="295" y="54"/>
                    <a:pt x="295" y="54"/>
                  </a:cubicBezTo>
                  <a:cubicBezTo>
                    <a:pt x="294" y="52"/>
                    <a:pt x="294" y="52"/>
                    <a:pt x="294" y="52"/>
                  </a:cubicBezTo>
                  <a:cubicBezTo>
                    <a:pt x="265" y="79"/>
                    <a:pt x="258" y="88"/>
                    <a:pt x="238" y="113"/>
                  </a:cubicBezTo>
                  <a:cubicBezTo>
                    <a:pt x="236" y="91"/>
                    <a:pt x="235" y="64"/>
                    <a:pt x="235" y="35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30" y="35"/>
                    <a:pt x="230" y="35"/>
                    <a:pt x="230" y="35"/>
                  </a:cubicBezTo>
                  <a:cubicBezTo>
                    <a:pt x="223" y="69"/>
                    <a:pt x="210" y="143"/>
                    <a:pt x="219" y="223"/>
                  </a:cubicBezTo>
                  <a:cubicBezTo>
                    <a:pt x="219" y="223"/>
                    <a:pt x="175" y="205"/>
                    <a:pt x="122" y="132"/>
                  </a:cubicBezTo>
                  <a:cubicBezTo>
                    <a:pt x="123" y="120"/>
                    <a:pt x="125" y="90"/>
                    <a:pt x="137" y="64"/>
                  </a:cubicBezTo>
                  <a:cubicBezTo>
                    <a:pt x="135" y="63"/>
                    <a:pt x="135" y="63"/>
                    <a:pt x="135" y="63"/>
                  </a:cubicBezTo>
                  <a:cubicBezTo>
                    <a:pt x="135" y="63"/>
                    <a:pt x="135" y="63"/>
                    <a:pt x="135" y="63"/>
                  </a:cubicBezTo>
                  <a:cubicBezTo>
                    <a:pt x="127" y="75"/>
                    <a:pt x="118" y="94"/>
                    <a:pt x="113" y="118"/>
                  </a:cubicBezTo>
                  <a:cubicBezTo>
                    <a:pt x="93" y="88"/>
                    <a:pt x="72" y="50"/>
                    <a:pt x="52" y="1"/>
                  </a:cubicBezTo>
                  <a:cubicBezTo>
                    <a:pt x="51" y="1"/>
                    <a:pt x="51" y="1"/>
                    <a:pt x="50" y="0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9" y="17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91" y="132"/>
                    <a:pt x="115" y="175"/>
                    <a:pt x="149" y="208"/>
                  </a:cubicBezTo>
                  <a:cubicBezTo>
                    <a:pt x="149" y="208"/>
                    <a:pt x="89" y="222"/>
                    <a:pt x="3" y="195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37" y="218"/>
                    <a:pt x="97" y="238"/>
                    <a:pt x="172" y="237"/>
                  </a:cubicBezTo>
                  <a:cubicBezTo>
                    <a:pt x="178" y="238"/>
                    <a:pt x="187" y="243"/>
                    <a:pt x="197" y="2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íṥ1íḑê">
              <a:extLst>
                <a:ext uri="{FF2B5EF4-FFF2-40B4-BE49-F238E27FC236}">
                  <a16:creationId xmlns:a16="http://schemas.microsoft.com/office/drawing/2014/main" id="{7DF46BB0-17B5-450A-A711-4A5DFCDA5E9B}"/>
                </a:ext>
              </a:extLst>
            </p:cNvPr>
            <p:cNvSpPr/>
            <p:nvPr/>
          </p:nvSpPr>
          <p:spPr bwMode="auto">
            <a:xfrm>
              <a:off x="4170029" y="1984378"/>
              <a:ext cx="2052736" cy="2052736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îṧľiḍè">
              <a:extLst>
                <a:ext uri="{FF2B5EF4-FFF2-40B4-BE49-F238E27FC236}">
                  <a16:creationId xmlns:a16="http://schemas.microsoft.com/office/drawing/2014/main" id="{AAB0683B-D40D-44DA-B4BF-190D4C7EE7B6}"/>
                </a:ext>
              </a:extLst>
            </p:cNvPr>
            <p:cNvSpPr/>
            <p:nvPr/>
          </p:nvSpPr>
          <p:spPr bwMode="auto">
            <a:xfrm>
              <a:off x="4328624" y="2154249"/>
              <a:ext cx="1735003" cy="1733685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îSļîḍê">
              <a:extLst>
                <a:ext uri="{FF2B5EF4-FFF2-40B4-BE49-F238E27FC236}">
                  <a16:creationId xmlns:a16="http://schemas.microsoft.com/office/drawing/2014/main" id="{9A42A5F8-501E-46B8-8E1B-0469AFC55757}"/>
                </a:ext>
              </a:extLst>
            </p:cNvPr>
            <p:cNvSpPr/>
            <p:nvPr/>
          </p:nvSpPr>
          <p:spPr bwMode="auto">
            <a:xfrm>
              <a:off x="6857163" y="3129394"/>
              <a:ext cx="1746250" cy="1746250"/>
            </a:xfrm>
            <a:prstGeom prst="ellipse">
              <a:avLst/>
            </a:prstGeom>
            <a:solidFill>
              <a:schemeClr val="accent2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íśḻîḍé">
              <a:extLst>
                <a:ext uri="{FF2B5EF4-FFF2-40B4-BE49-F238E27FC236}">
                  <a16:creationId xmlns:a16="http://schemas.microsoft.com/office/drawing/2014/main" id="{847A89B8-7041-48DD-978A-DD6ABCA4BDE9}"/>
                </a:ext>
              </a:extLst>
            </p:cNvPr>
            <p:cNvSpPr/>
            <p:nvPr/>
          </p:nvSpPr>
          <p:spPr bwMode="auto">
            <a:xfrm>
              <a:off x="3850509" y="3506789"/>
              <a:ext cx="1830388" cy="1828800"/>
            </a:xfrm>
            <a:prstGeom prst="ellipse">
              <a:avLst/>
            </a:prstGeom>
            <a:solidFill>
              <a:schemeClr val="accent3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íṥḷîḍê">
              <a:extLst>
                <a:ext uri="{FF2B5EF4-FFF2-40B4-BE49-F238E27FC236}">
                  <a16:creationId xmlns:a16="http://schemas.microsoft.com/office/drawing/2014/main" id="{DBF98258-3A0F-4032-9A99-01997FEABEE1}"/>
                </a:ext>
              </a:extLst>
            </p:cNvPr>
            <p:cNvSpPr/>
            <p:nvPr/>
          </p:nvSpPr>
          <p:spPr bwMode="auto">
            <a:xfrm>
              <a:off x="5740700" y="2013410"/>
              <a:ext cx="2052736" cy="2052736"/>
            </a:xfrm>
            <a:prstGeom prst="ellipse">
              <a:avLst/>
            </a:prstGeom>
            <a:solidFill>
              <a:schemeClr val="accent4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iṡḷiḋè">
              <a:extLst>
                <a:ext uri="{FF2B5EF4-FFF2-40B4-BE49-F238E27FC236}">
                  <a16:creationId xmlns:a16="http://schemas.microsoft.com/office/drawing/2014/main" id="{9F4FFEFD-0CB3-421C-B67C-3CBB3982245E}"/>
                </a:ext>
              </a:extLst>
            </p:cNvPr>
            <p:cNvSpPr/>
            <p:nvPr/>
          </p:nvSpPr>
          <p:spPr bwMode="auto">
            <a:xfrm>
              <a:off x="7050507" y="3329447"/>
              <a:ext cx="1360339" cy="1362267"/>
            </a:xfrm>
            <a:prstGeom prst="ellipse">
              <a:avLst/>
            </a:prstGeom>
            <a:solidFill>
              <a:schemeClr val="accent2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ṧḻïḑè">
              <a:extLst>
                <a:ext uri="{FF2B5EF4-FFF2-40B4-BE49-F238E27FC236}">
                  <a16:creationId xmlns:a16="http://schemas.microsoft.com/office/drawing/2014/main" id="{669C9BE9-794E-413D-823E-56AEA1F3E479}"/>
                </a:ext>
              </a:extLst>
            </p:cNvPr>
            <p:cNvSpPr/>
            <p:nvPr/>
          </p:nvSpPr>
          <p:spPr bwMode="auto">
            <a:xfrm>
              <a:off x="4017585" y="3682503"/>
              <a:ext cx="1497013" cy="1497013"/>
            </a:xfrm>
            <a:prstGeom prst="ellipse">
              <a:avLst/>
            </a:prstGeom>
            <a:solidFill>
              <a:schemeClr val="accent3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ï$ḻíďè">
              <a:extLst>
                <a:ext uri="{FF2B5EF4-FFF2-40B4-BE49-F238E27FC236}">
                  <a16:creationId xmlns:a16="http://schemas.microsoft.com/office/drawing/2014/main" id="{A7195354-802B-40D4-94A3-67EFAD2FCB0B}"/>
                </a:ext>
              </a:extLst>
            </p:cNvPr>
            <p:cNvSpPr txBox="1"/>
            <p:nvPr/>
          </p:nvSpPr>
          <p:spPr>
            <a:xfrm>
              <a:off x="4788267" y="2777075"/>
              <a:ext cx="904415" cy="52322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</a:rPr>
                <a:t>53</a:t>
              </a:r>
              <a:r>
                <a:rPr lang="id-ID" sz="2800" b="1" dirty="0">
                  <a:solidFill>
                    <a:schemeClr val="bg1"/>
                  </a:solidFill>
                </a:rPr>
                <a:t>%</a:t>
              </a:r>
            </a:p>
          </p:txBody>
        </p:sp>
        <p:sp>
          <p:nvSpPr>
            <p:cNvPr id="15" name="íśľíďê">
              <a:extLst>
                <a:ext uri="{FF2B5EF4-FFF2-40B4-BE49-F238E27FC236}">
                  <a16:creationId xmlns:a16="http://schemas.microsoft.com/office/drawing/2014/main" id="{7A1FB9B9-88B2-4677-82B8-C224317CC4CE}"/>
                </a:ext>
              </a:extLst>
            </p:cNvPr>
            <p:cNvSpPr txBox="1"/>
            <p:nvPr/>
          </p:nvSpPr>
          <p:spPr>
            <a:xfrm>
              <a:off x="4349017" y="4089399"/>
              <a:ext cx="904415" cy="52322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id-ID" sz="2800" b="1" dirty="0">
                  <a:solidFill>
                    <a:schemeClr val="bg1"/>
                  </a:solidFill>
                </a:rPr>
                <a:t>25%</a:t>
              </a:r>
            </a:p>
          </p:txBody>
        </p:sp>
        <p:sp>
          <p:nvSpPr>
            <p:cNvPr id="16" name="ïṧ1íďe">
              <a:extLst>
                <a:ext uri="{FF2B5EF4-FFF2-40B4-BE49-F238E27FC236}">
                  <a16:creationId xmlns:a16="http://schemas.microsoft.com/office/drawing/2014/main" id="{27AF1204-AB9A-404E-A1A7-7DD1A136ED99}"/>
                </a:ext>
              </a:extLst>
            </p:cNvPr>
            <p:cNvSpPr/>
            <p:nvPr/>
          </p:nvSpPr>
          <p:spPr bwMode="auto">
            <a:xfrm>
              <a:off x="5899295" y="2183281"/>
              <a:ext cx="1735003" cy="1733685"/>
            </a:xfrm>
            <a:prstGeom prst="ellipse">
              <a:avLst/>
            </a:prstGeom>
            <a:solidFill>
              <a:schemeClr val="accent4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şľîde">
              <a:extLst>
                <a:ext uri="{FF2B5EF4-FFF2-40B4-BE49-F238E27FC236}">
                  <a16:creationId xmlns:a16="http://schemas.microsoft.com/office/drawing/2014/main" id="{929F4653-6D9C-44CE-85AE-29E19FFEC521}"/>
                </a:ext>
              </a:extLst>
            </p:cNvPr>
            <p:cNvSpPr txBox="1"/>
            <p:nvPr/>
          </p:nvSpPr>
          <p:spPr>
            <a:xfrm>
              <a:off x="7281759" y="3627836"/>
              <a:ext cx="904415" cy="52322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</a:rPr>
                <a:t>36</a:t>
              </a:r>
              <a:r>
                <a:rPr lang="id-ID" sz="2800" b="1" dirty="0">
                  <a:solidFill>
                    <a:schemeClr val="bg1"/>
                  </a:solidFill>
                </a:rPr>
                <a:t>%</a:t>
              </a:r>
            </a:p>
          </p:txBody>
        </p:sp>
        <p:sp>
          <p:nvSpPr>
            <p:cNvPr id="18" name="îŝḷiḋé">
              <a:extLst>
                <a:ext uri="{FF2B5EF4-FFF2-40B4-BE49-F238E27FC236}">
                  <a16:creationId xmlns:a16="http://schemas.microsoft.com/office/drawing/2014/main" id="{182D97CF-2627-4532-87AD-97F5E9F3FD77}"/>
                </a:ext>
              </a:extLst>
            </p:cNvPr>
            <p:cNvSpPr txBox="1"/>
            <p:nvPr/>
          </p:nvSpPr>
          <p:spPr>
            <a:xfrm>
              <a:off x="6382765" y="2759481"/>
              <a:ext cx="904415" cy="52322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</a:rPr>
                <a:t>77</a:t>
              </a:r>
              <a:r>
                <a:rPr lang="id-ID" sz="2800" b="1" dirty="0">
                  <a:solidFill>
                    <a:schemeClr val="bg1"/>
                  </a:solidFill>
                </a:rPr>
                <a:t>%</a:t>
              </a:r>
            </a:p>
          </p:txBody>
        </p:sp>
        <p:sp>
          <p:nvSpPr>
            <p:cNvPr id="19" name="iṩļîḑè">
              <a:extLst>
                <a:ext uri="{FF2B5EF4-FFF2-40B4-BE49-F238E27FC236}">
                  <a16:creationId xmlns:a16="http://schemas.microsoft.com/office/drawing/2014/main" id="{19C36A26-DBE7-4450-B6FC-174E49017F5F}"/>
                </a:ext>
              </a:extLst>
            </p:cNvPr>
            <p:cNvSpPr/>
            <p:nvPr/>
          </p:nvSpPr>
          <p:spPr bwMode="auto">
            <a:xfrm>
              <a:off x="6456115" y="4106245"/>
              <a:ext cx="327589" cy="32805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şḷíḋe">
              <a:extLst>
                <a:ext uri="{FF2B5EF4-FFF2-40B4-BE49-F238E27FC236}">
                  <a16:creationId xmlns:a16="http://schemas.microsoft.com/office/drawing/2014/main" id="{E88B950C-0B6F-4A5C-A043-94C4381D5B70}"/>
                </a:ext>
              </a:extLst>
            </p:cNvPr>
            <p:cNvSpPr/>
            <p:nvPr/>
          </p:nvSpPr>
          <p:spPr bwMode="auto">
            <a:xfrm>
              <a:off x="5692084" y="3891832"/>
              <a:ext cx="479357" cy="48003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íŝļïḋè">
              <a:extLst>
                <a:ext uri="{FF2B5EF4-FFF2-40B4-BE49-F238E27FC236}">
                  <a16:creationId xmlns:a16="http://schemas.microsoft.com/office/drawing/2014/main" id="{8E2C18F6-4AD5-4C0B-BD3E-C549C8513EDD}"/>
                </a:ext>
              </a:extLst>
            </p:cNvPr>
            <p:cNvSpPr/>
            <p:nvPr/>
          </p:nvSpPr>
          <p:spPr bwMode="auto">
            <a:xfrm>
              <a:off x="6595351" y="4721911"/>
              <a:ext cx="310598" cy="311039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$ḷïḓé">
              <a:extLst>
                <a:ext uri="{FF2B5EF4-FFF2-40B4-BE49-F238E27FC236}">
                  <a16:creationId xmlns:a16="http://schemas.microsoft.com/office/drawing/2014/main" id="{541BFA17-EA64-45B7-8F0F-23D3B514E22B}"/>
                </a:ext>
              </a:extLst>
            </p:cNvPr>
            <p:cNvSpPr/>
            <p:nvPr/>
          </p:nvSpPr>
          <p:spPr bwMode="auto">
            <a:xfrm>
              <a:off x="7666735" y="2798666"/>
              <a:ext cx="479357" cy="480037"/>
            </a:xfrm>
            <a:prstGeom prst="ellipse">
              <a:avLst/>
            </a:prstGeom>
            <a:solidFill>
              <a:schemeClr val="accent4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ṡ1ïḓe">
              <a:extLst>
                <a:ext uri="{FF2B5EF4-FFF2-40B4-BE49-F238E27FC236}">
                  <a16:creationId xmlns:a16="http://schemas.microsoft.com/office/drawing/2014/main" id="{0B07D06C-D309-44B0-8AE9-490DB1410BA1}"/>
                </a:ext>
              </a:extLst>
            </p:cNvPr>
            <p:cNvSpPr/>
            <p:nvPr/>
          </p:nvSpPr>
          <p:spPr bwMode="auto">
            <a:xfrm>
              <a:off x="5631038" y="4740400"/>
              <a:ext cx="327589" cy="328054"/>
            </a:xfrm>
            <a:prstGeom prst="ellipse">
              <a:avLst/>
            </a:prstGeom>
            <a:solidFill>
              <a:schemeClr val="accent3">
                <a:lumMod val="60000"/>
                <a:lumOff val="40000"/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$1ïḋè">
              <a:extLst>
                <a:ext uri="{FF2B5EF4-FFF2-40B4-BE49-F238E27FC236}">
                  <a16:creationId xmlns:a16="http://schemas.microsoft.com/office/drawing/2014/main" id="{D71C6064-C206-4E0C-9F88-42F74D3E0A20}"/>
                </a:ext>
              </a:extLst>
            </p:cNvPr>
            <p:cNvSpPr/>
            <p:nvPr/>
          </p:nvSpPr>
          <p:spPr bwMode="auto">
            <a:xfrm>
              <a:off x="3939153" y="3309162"/>
              <a:ext cx="479357" cy="480037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$lïḑe">
              <a:extLst>
                <a:ext uri="{FF2B5EF4-FFF2-40B4-BE49-F238E27FC236}">
                  <a16:creationId xmlns:a16="http://schemas.microsoft.com/office/drawing/2014/main" id="{7E3ECCCD-FCF7-4816-9E84-60ABDC9337CA}"/>
                </a:ext>
              </a:extLst>
            </p:cNvPr>
            <p:cNvSpPr/>
            <p:nvPr/>
          </p:nvSpPr>
          <p:spPr bwMode="auto">
            <a:xfrm>
              <a:off x="7001108" y="4591096"/>
              <a:ext cx="479357" cy="480037"/>
            </a:xfrm>
            <a:prstGeom prst="ellipse">
              <a:avLst/>
            </a:prstGeom>
            <a:solidFill>
              <a:schemeClr val="accent2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ṧļíḋè">
              <a:extLst>
                <a:ext uri="{FF2B5EF4-FFF2-40B4-BE49-F238E27FC236}">
                  <a16:creationId xmlns:a16="http://schemas.microsoft.com/office/drawing/2014/main" id="{6E632F92-F457-4EC8-9292-3D1D34671776}"/>
                </a:ext>
              </a:extLst>
            </p:cNvPr>
            <p:cNvSpPr/>
            <p:nvPr/>
          </p:nvSpPr>
          <p:spPr bwMode="auto">
            <a:xfrm>
              <a:off x="5331847" y="4805981"/>
              <a:ext cx="479357" cy="480037"/>
            </a:xfrm>
            <a:prstGeom prst="ellipse">
              <a:avLst/>
            </a:prstGeom>
            <a:solidFill>
              <a:schemeClr val="accent3">
                <a:alpha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7" name="íşlíḋè">
              <a:extLst>
                <a:ext uri="{FF2B5EF4-FFF2-40B4-BE49-F238E27FC236}">
                  <a16:creationId xmlns:a16="http://schemas.microsoft.com/office/drawing/2014/main" id="{51793EBA-1C6A-450F-ABEE-8BD1D27CEB44}"/>
                </a:ext>
              </a:extLst>
            </p:cNvPr>
            <p:cNvGrpSpPr/>
            <p:nvPr/>
          </p:nvGrpSpPr>
          <p:grpSpPr>
            <a:xfrm rot="10800000" flipH="1">
              <a:off x="3146471" y="4539366"/>
              <a:ext cx="1163703" cy="301378"/>
              <a:chOff x="3000375" y="4042161"/>
              <a:chExt cx="1163703" cy="301378"/>
            </a:xfrm>
          </p:grpSpPr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3547AEB7-2986-4104-9A09-B2E1615DF385}"/>
                  </a:ext>
                </a:extLst>
              </p:cNvPr>
              <p:cNvCxnSpPr/>
              <p:nvPr/>
            </p:nvCxnSpPr>
            <p:spPr>
              <a:xfrm rot="10800000">
                <a:off x="3862700" y="4042161"/>
                <a:ext cx="301378" cy="301378"/>
              </a:xfrm>
              <a:prstGeom prst="line">
                <a:avLst/>
              </a:prstGeom>
              <a:ln w="2222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箭头连接符 66">
                <a:extLst>
                  <a:ext uri="{FF2B5EF4-FFF2-40B4-BE49-F238E27FC236}">
                    <a16:creationId xmlns:a16="http://schemas.microsoft.com/office/drawing/2014/main" id="{DF41BC2D-A07B-4488-9707-AD8D0259CC77}"/>
                  </a:ext>
                </a:extLst>
              </p:cNvPr>
              <p:cNvCxnSpPr/>
              <p:nvPr/>
            </p:nvCxnSpPr>
            <p:spPr>
              <a:xfrm flipH="1">
                <a:off x="3000375" y="4050707"/>
                <a:ext cx="870870" cy="0"/>
              </a:xfrm>
              <a:prstGeom prst="straightConnector1">
                <a:avLst/>
              </a:prstGeom>
              <a:ln w="22225">
                <a:solidFill>
                  <a:schemeClr val="accent3"/>
                </a:solidFill>
                <a:tailEnd type="diamon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iṧḷïdè">
              <a:extLst>
                <a:ext uri="{FF2B5EF4-FFF2-40B4-BE49-F238E27FC236}">
                  <a16:creationId xmlns:a16="http://schemas.microsoft.com/office/drawing/2014/main" id="{DCE03B88-D060-45C8-AF36-C56EA30E117D}"/>
                </a:ext>
              </a:extLst>
            </p:cNvPr>
            <p:cNvGrpSpPr/>
            <p:nvPr/>
          </p:nvGrpSpPr>
          <p:grpSpPr>
            <a:xfrm rot="10800000">
              <a:off x="7875059" y="4656495"/>
              <a:ext cx="1189031" cy="389504"/>
              <a:chOff x="3153400" y="4042161"/>
              <a:chExt cx="1189031" cy="389504"/>
            </a:xfrm>
          </p:grpSpPr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id="{A01FC08F-87AF-46FC-BDB1-DE56BEADA862}"/>
                  </a:ext>
                </a:extLst>
              </p:cNvPr>
              <p:cNvCxnSpPr>
                <a:stCxn id="12" idx="4"/>
              </p:cNvCxnSpPr>
              <p:nvPr/>
            </p:nvCxnSpPr>
            <p:spPr>
              <a:xfrm rot="10800000">
                <a:off x="3862700" y="4042161"/>
                <a:ext cx="479731" cy="389504"/>
              </a:xfrm>
              <a:prstGeom prst="line">
                <a:avLst/>
              </a:prstGeom>
              <a:ln w="2222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箭头连接符 64">
                <a:extLst>
                  <a:ext uri="{FF2B5EF4-FFF2-40B4-BE49-F238E27FC236}">
                    <a16:creationId xmlns:a16="http://schemas.microsoft.com/office/drawing/2014/main" id="{38D8314A-6733-4C2D-881B-C27C1DF88F61}"/>
                  </a:ext>
                </a:extLst>
              </p:cNvPr>
              <p:cNvCxnSpPr/>
              <p:nvPr/>
            </p:nvCxnSpPr>
            <p:spPr>
              <a:xfrm flipH="1">
                <a:off x="3153400" y="4050707"/>
                <a:ext cx="717845" cy="0"/>
              </a:xfrm>
              <a:prstGeom prst="straightConnector1">
                <a:avLst/>
              </a:prstGeom>
              <a:ln w="22225">
                <a:solidFill>
                  <a:schemeClr val="accent2"/>
                </a:solidFill>
                <a:tailEnd type="diamon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" name="ïşḻîḓé">
              <a:extLst>
                <a:ext uri="{FF2B5EF4-FFF2-40B4-BE49-F238E27FC236}">
                  <a16:creationId xmlns:a16="http://schemas.microsoft.com/office/drawing/2014/main" id="{E2972E7D-86EE-48A1-81E1-86C236F9E043}"/>
                </a:ext>
              </a:extLst>
            </p:cNvPr>
            <p:cNvGrpSpPr/>
            <p:nvPr/>
          </p:nvGrpSpPr>
          <p:grpSpPr>
            <a:xfrm>
              <a:off x="3416100" y="2212407"/>
              <a:ext cx="1058821" cy="427857"/>
              <a:chOff x="2894176" y="3704601"/>
              <a:chExt cx="1058821" cy="427857"/>
            </a:xfrm>
          </p:grpSpPr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F7765AF2-822E-4755-A567-0B3088E7E45A}"/>
                  </a:ext>
                </a:extLst>
              </p:cNvPr>
              <p:cNvCxnSpPr/>
              <p:nvPr/>
            </p:nvCxnSpPr>
            <p:spPr>
              <a:xfrm flipH="1" flipV="1">
                <a:off x="3525140" y="3704601"/>
                <a:ext cx="427857" cy="427857"/>
              </a:xfrm>
              <a:prstGeom prst="line">
                <a:avLst/>
              </a:prstGeom>
              <a:ln w="222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箭头连接符 62">
                <a:extLst>
                  <a:ext uri="{FF2B5EF4-FFF2-40B4-BE49-F238E27FC236}">
                    <a16:creationId xmlns:a16="http://schemas.microsoft.com/office/drawing/2014/main" id="{57173FA6-6DE5-47A2-A923-1D9FAB1D4689}"/>
                  </a:ext>
                </a:extLst>
              </p:cNvPr>
              <p:cNvCxnSpPr/>
              <p:nvPr/>
            </p:nvCxnSpPr>
            <p:spPr>
              <a:xfrm flipH="1">
                <a:off x="2894176" y="3704601"/>
                <a:ext cx="630964" cy="0"/>
              </a:xfrm>
              <a:prstGeom prst="straightConnector1">
                <a:avLst/>
              </a:prstGeom>
              <a:ln w="22225">
                <a:solidFill>
                  <a:schemeClr val="accent1"/>
                </a:solidFill>
                <a:tailEnd type="diamon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iS1ïḑe">
              <a:extLst>
                <a:ext uri="{FF2B5EF4-FFF2-40B4-BE49-F238E27FC236}">
                  <a16:creationId xmlns:a16="http://schemas.microsoft.com/office/drawing/2014/main" id="{E34653CB-D547-4E42-94C5-06B7E5774AB1}"/>
                </a:ext>
              </a:extLst>
            </p:cNvPr>
            <p:cNvGrpSpPr/>
            <p:nvPr/>
          </p:nvGrpSpPr>
          <p:grpSpPr>
            <a:xfrm flipH="1">
              <a:off x="7524195" y="2218284"/>
              <a:ext cx="1305001" cy="332242"/>
              <a:chOff x="2410191" y="3562411"/>
              <a:chExt cx="1305001" cy="332242"/>
            </a:xfrm>
          </p:grpSpPr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CB242D70-32EE-4A66-8F9E-D7BDF373521D}"/>
                  </a:ext>
                </a:extLst>
              </p:cNvPr>
              <p:cNvCxnSpPr/>
              <p:nvPr/>
            </p:nvCxnSpPr>
            <p:spPr>
              <a:xfrm flipH="1" flipV="1">
                <a:off x="3391258" y="3570719"/>
                <a:ext cx="323934" cy="323934"/>
              </a:xfrm>
              <a:prstGeom prst="line">
                <a:avLst/>
              </a:prstGeom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箭头连接符 60">
                <a:extLst>
                  <a:ext uri="{FF2B5EF4-FFF2-40B4-BE49-F238E27FC236}">
                    <a16:creationId xmlns:a16="http://schemas.microsoft.com/office/drawing/2014/main" id="{4EDB616A-AE08-4037-BDBE-9A761ED49B85}"/>
                  </a:ext>
                </a:extLst>
              </p:cNvPr>
              <p:cNvCxnSpPr/>
              <p:nvPr/>
            </p:nvCxnSpPr>
            <p:spPr>
              <a:xfrm flipH="1">
                <a:off x="2410191" y="3562411"/>
                <a:ext cx="1002430" cy="0"/>
              </a:xfrm>
              <a:prstGeom prst="straightConnector1">
                <a:avLst/>
              </a:prstGeom>
              <a:ln w="22225">
                <a:solidFill>
                  <a:schemeClr val="accent4"/>
                </a:solidFill>
                <a:tailEnd type="diamon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ïSḷïḋè">
              <a:extLst>
                <a:ext uri="{FF2B5EF4-FFF2-40B4-BE49-F238E27FC236}">
                  <a16:creationId xmlns:a16="http://schemas.microsoft.com/office/drawing/2014/main" id="{4D2D5405-5673-450A-8858-AD9A59C7BD3B}"/>
                </a:ext>
              </a:extLst>
            </p:cNvPr>
            <p:cNvGrpSpPr/>
            <p:nvPr/>
          </p:nvGrpSpPr>
          <p:grpSpPr>
            <a:xfrm>
              <a:off x="3389855" y="1726290"/>
              <a:ext cx="452438" cy="412750"/>
              <a:chOff x="10426701" y="1314450"/>
              <a:chExt cx="452438" cy="412750"/>
            </a:xfrm>
            <a:solidFill>
              <a:schemeClr val="accent1"/>
            </a:solidFill>
          </p:grpSpPr>
          <p:sp>
            <p:nvSpPr>
              <p:cNvPr id="57" name="îṣļídê">
                <a:extLst>
                  <a:ext uri="{FF2B5EF4-FFF2-40B4-BE49-F238E27FC236}">
                    <a16:creationId xmlns:a16="http://schemas.microsoft.com/office/drawing/2014/main" id="{39446938-ED9D-46E6-A34F-DA5D7CB276B8}"/>
                  </a:ext>
                </a:extLst>
              </p:cNvPr>
              <p:cNvSpPr/>
              <p:nvPr/>
            </p:nvSpPr>
            <p:spPr bwMode="auto">
              <a:xfrm>
                <a:off x="10426701" y="1314450"/>
                <a:ext cx="452438" cy="412750"/>
              </a:xfrm>
              <a:custGeom>
                <a:avLst/>
                <a:gdLst>
                  <a:gd name="T0" fmla="*/ 96 w 120"/>
                  <a:gd name="T1" fmla="*/ 106 h 107"/>
                  <a:gd name="T2" fmla="*/ 93 w 120"/>
                  <a:gd name="T3" fmla="*/ 105 h 107"/>
                  <a:gd name="T4" fmla="*/ 93 w 120"/>
                  <a:gd name="T5" fmla="*/ 99 h 107"/>
                  <a:gd name="T6" fmla="*/ 112 w 120"/>
                  <a:gd name="T7" fmla="*/ 60 h 107"/>
                  <a:gd name="T8" fmla="*/ 60 w 120"/>
                  <a:gd name="T9" fmla="*/ 8 h 107"/>
                  <a:gd name="T10" fmla="*/ 8 w 120"/>
                  <a:gd name="T11" fmla="*/ 60 h 107"/>
                  <a:gd name="T12" fmla="*/ 27 w 120"/>
                  <a:gd name="T13" fmla="*/ 99 h 107"/>
                  <a:gd name="T14" fmla="*/ 27 w 120"/>
                  <a:gd name="T15" fmla="*/ 105 h 107"/>
                  <a:gd name="T16" fmla="*/ 22 w 120"/>
                  <a:gd name="T17" fmla="*/ 106 h 107"/>
                  <a:gd name="T18" fmla="*/ 0 w 120"/>
                  <a:gd name="T19" fmla="*/ 60 h 107"/>
                  <a:gd name="T20" fmla="*/ 60 w 120"/>
                  <a:gd name="T21" fmla="*/ 0 h 107"/>
                  <a:gd name="T22" fmla="*/ 120 w 120"/>
                  <a:gd name="T23" fmla="*/ 60 h 107"/>
                  <a:gd name="T24" fmla="*/ 98 w 120"/>
                  <a:gd name="T25" fmla="*/ 106 h 107"/>
                  <a:gd name="T26" fmla="*/ 96 w 120"/>
                  <a:gd name="T27" fmla="*/ 106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0" h="107">
                    <a:moveTo>
                      <a:pt x="96" y="106"/>
                    </a:moveTo>
                    <a:cubicBezTo>
                      <a:pt x="95" y="106"/>
                      <a:pt x="94" y="106"/>
                      <a:pt x="93" y="105"/>
                    </a:cubicBezTo>
                    <a:cubicBezTo>
                      <a:pt x="91" y="103"/>
                      <a:pt x="92" y="101"/>
                      <a:pt x="93" y="99"/>
                    </a:cubicBezTo>
                    <a:cubicBezTo>
                      <a:pt x="105" y="89"/>
                      <a:pt x="112" y="75"/>
                      <a:pt x="112" y="60"/>
                    </a:cubicBezTo>
                    <a:cubicBezTo>
                      <a:pt x="112" y="31"/>
                      <a:pt x="89" y="8"/>
                      <a:pt x="60" y="8"/>
                    </a:cubicBezTo>
                    <a:cubicBezTo>
                      <a:pt x="31" y="8"/>
                      <a:pt x="8" y="31"/>
                      <a:pt x="8" y="60"/>
                    </a:cubicBezTo>
                    <a:cubicBezTo>
                      <a:pt x="8" y="75"/>
                      <a:pt x="15" y="89"/>
                      <a:pt x="27" y="99"/>
                    </a:cubicBezTo>
                    <a:cubicBezTo>
                      <a:pt x="28" y="101"/>
                      <a:pt x="29" y="103"/>
                      <a:pt x="27" y="105"/>
                    </a:cubicBezTo>
                    <a:cubicBezTo>
                      <a:pt x="26" y="107"/>
                      <a:pt x="23" y="107"/>
                      <a:pt x="22" y="106"/>
                    </a:cubicBezTo>
                    <a:cubicBezTo>
                      <a:pt x="8" y="94"/>
                      <a:pt x="0" y="77"/>
                      <a:pt x="0" y="60"/>
                    </a:cubicBezTo>
                    <a:cubicBezTo>
                      <a:pt x="0" y="26"/>
                      <a:pt x="27" y="0"/>
                      <a:pt x="60" y="0"/>
                    </a:cubicBezTo>
                    <a:cubicBezTo>
                      <a:pt x="93" y="0"/>
                      <a:pt x="120" y="26"/>
                      <a:pt x="120" y="60"/>
                    </a:cubicBezTo>
                    <a:cubicBezTo>
                      <a:pt x="120" y="77"/>
                      <a:pt x="112" y="94"/>
                      <a:pt x="98" y="106"/>
                    </a:cubicBezTo>
                    <a:cubicBezTo>
                      <a:pt x="98" y="106"/>
                      <a:pt x="97" y="106"/>
                      <a:pt x="96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ïśḷïḓe">
                <a:extLst>
                  <a:ext uri="{FF2B5EF4-FFF2-40B4-BE49-F238E27FC236}">
                    <a16:creationId xmlns:a16="http://schemas.microsoft.com/office/drawing/2014/main" id="{921972BD-7305-46B9-96A1-3F098C3DC67A}"/>
                  </a:ext>
                </a:extLst>
              </p:cNvPr>
              <p:cNvSpPr/>
              <p:nvPr/>
            </p:nvSpPr>
            <p:spPr bwMode="auto">
              <a:xfrm>
                <a:off x="10623551" y="1549400"/>
                <a:ext cx="60325" cy="619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Slîďe">
                <a:extLst>
                  <a:ext uri="{FF2B5EF4-FFF2-40B4-BE49-F238E27FC236}">
                    <a16:creationId xmlns:a16="http://schemas.microsoft.com/office/drawing/2014/main" id="{26C11AB3-A64F-44CD-8610-9F333971369A}"/>
                  </a:ext>
                </a:extLst>
              </p:cNvPr>
              <p:cNvSpPr/>
              <p:nvPr/>
            </p:nvSpPr>
            <p:spPr bwMode="auto">
              <a:xfrm>
                <a:off x="10517188" y="1441450"/>
                <a:ext cx="95250" cy="96838"/>
              </a:xfrm>
              <a:custGeom>
                <a:avLst/>
                <a:gdLst>
                  <a:gd name="T0" fmla="*/ 1 w 25"/>
                  <a:gd name="T1" fmla="*/ 1 h 25"/>
                  <a:gd name="T2" fmla="*/ 7 w 25"/>
                  <a:gd name="T3" fmla="*/ 1 h 25"/>
                  <a:gd name="T4" fmla="*/ 24 w 25"/>
                  <a:gd name="T5" fmla="*/ 18 h 25"/>
                  <a:gd name="T6" fmla="*/ 24 w 25"/>
                  <a:gd name="T7" fmla="*/ 24 h 25"/>
                  <a:gd name="T8" fmla="*/ 18 w 25"/>
                  <a:gd name="T9" fmla="*/ 24 h 25"/>
                  <a:gd name="T10" fmla="*/ 1 w 25"/>
                  <a:gd name="T11" fmla="*/ 7 h 25"/>
                  <a:gd name="T12" fmla="*/ 1 w 25"/>
                  <a:gd name="T13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25">
                    <a:moveTo>
                      <a:pt x="1" y="1"/>
                    </a:moveTo>
                    <a:cubicBezTo>
                      <a:pt x="3" y="0"/>
                      <a:pt x="5" y="0"/>
                      <a:pt x="7" y="1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5" y="20"/>
                      <a:pt x="25" y="22"/>
                      <a:pt x="24" y="24"/>
                    </a:cubicBezTo>
                    <a:cubicBezTo>
                      <a:pt x="22" y="25"/>
                      <a:pt x="20" y="25"/>
                      <a:pt x="18" y="24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2" name="iS1íďe">
              <a:extLst>
                <a:ext uri="{FF2B5EF4-FFF2-40B4-BE49-F238E27FC236}">
                  <a16:creationId xmlns:a16="http://schemas.microsoft.com/office/drawing/2014/main" id="{DF7B9B2F-0E3B-4487-8689-19BF83FA1685}"/>
                </a:ext>
              </a:extLst>
            </p:cNvPr>
            <p:cNvGrpSpPr/>
            <p:nvPr/>
          </p:nvGrpSpPr>
          <p:grpSpPr>
            <a:xfrm>
              <a:off x="3164599" y="4329000"/>
              <a:ext cx="461527" cy="440307"/>
              <a:chOff x="4849813" y="501081"/>
              <a:chExt cx="1104900" cy="1054100"/>
            </a:xfrm>
            <a:solidFill>
              <a:schemeClr val="accent3"/>
            </a:solidFill>
          </p:grpSpPr>
          <p:sp>
            <p:nvSpPr>
              <p:cNvPr id="51" name="iṩľiḓê">
                <a:extLst>
                  <a:ext uri="{FF2B5EF4-FFF2-40B4-BE49-F238E27FC236}">
                    <a16:creationId xmlns:a16="http://schemas.microsoft.com/office/drawing/2014/main" id="{E2249789-0D8A-4B79-ABE1-4D4693BE6A26}"/>
                  </a:ext>
                </a:extLst>
              </p:cNvPr>
              <p:cNvSpPr/>
              <p:nvPr/>
            </p:nvSpPr>
            <p:spPr bwMode="auto">
              <a:xfrm>
                <a:off x="4849813" y="501081"/>
                <a:ext cx="1104900" cy="1054100"/>
              </a:xfrm>
              <a:custGeom>
                <a:avLst/>
                <a:gdLst>
                  <a:gd name="T0" fmla="*/ 482 w 526"/>
                  <a:gd name="T1" fmla="*/ 0 h 502"/>
                  <a:gd name="T2" fmla="*/ 44 w 526"/>
                  <a:gd name="T3" fmla="*/ 0 h 502"/>
                  <a:gd name="T4" fmla="*/ 0 w 526"/>
                  <a:gd name="T5" fmla="*/ 45 h 502"/>
                  <a:gd name="T6" fmla="*/ 0 w 526"/>
                  <a:gd name="T7" fmla="*/ 384 h 502"/>
                  <a:gd name="T8" fmla="*/ 44 w 526"/>
                  <a:gd name="T9" fmla="*/ 428 h 502"/>
                  <a:gd name="T10" fmla="*/ 177 w 526"/>
                  <a:gd name="T11" fmla="*/ 428 h 502"/>
                  <a:gd name="T12" fmla="*/ 154 w 526"/>
                  <a:gd name="T13" fmla="*/ 454 h 502"/>
                  <a:gd name="T14" fmla="*/ 141 w 526"/>
                  <a:gd name="T15" fmla="*/ 467 h 502"/>
                  <a:gd name="T16" fmla="*/ 140 w 526"/>
                  <a:gd name="T17" fmla="*/ 487 h 502"/>
                  <a:gd name="T18" fmla="*/ 173 w 526"/>
                  <a:gd name="T19" fmla="*/ 502 h 502"/>
                  <a:gd name="T20" fmla="*/ 352 w 526"/>
                  <a:gd name="T21" fmla="*/ 502 h 502"/>
                  <a:gd name="T22" fmla="*/ 386 w 526"/>
                  <a:gd name="T23" fmla="*/ 487 h 502"/>
                  <a:gd name="T24" fmla="*/ 384 w 526"/>
                  <a:gd name="T25" fmla="*/ 467 h 502"/>
                  <a:gd name="T26" fmla="*/ 372 w 526"/>
                  <a:gd name="T27" fmla="*/ 453 h 502"/>
                  <a:gd name="T28" fmla="*/ 348 w 526"/>
                  <a:gd name="T29" fmla="*/ 428 h 502"/>
                  <a:gd name="T30" fmla="*/ 482 w 526"/>
                  <a:gd name="T31" fmla="*/ 428 h 502"/>
                  <a:gd name="T32" fmla="*/ 526 w 526"/>
                  <a:gd name="T33" fmla="*/ 384 h 502"/>
                  <a:gd name="T34" fmla="*/ 526 w 526"/>
                  <a:gd name="T35" fmla="*/ 45 h 502"/>
                  <a:gd name="T36" fmla="*/ 482 w 526"/>
                  <a:gd name="T37" fmla="*/ 0 h 502"/>
                  <a:gd name="T38" fmla="*/ 360 w 526"/>
                  <a:gd name="T39" fmla="*/ 465 h 502"/>
                  <a:gd name="T40" fmla="*/ 371 w 526"/>
                  <a:gd name="T41" fmla="*/ 476 h 502"/>
                  <a:gd name="T42" fmla="*/ 371 w 526"/>
                  <a:gd name="T43" fmla="*/ 480 h 502"/>
                  <a:gd name="T44" fmla="*/ 352 w 526"/>
                  <a:gd name="T45" fmla="*/ 485 h 502"/>
                  <a:gd name="T46" fmla="*/ 173 w 526"/>
                  <a:gd name="T47" fmla="*/ 485 h 502"/>
                  <a:gd name="T48" fmla="*/ 155 w 526"/>
                  <a:gd name="T49" fmla="*/ 480 h 502"/>
                  <a:gd name="T50" fmla="*/ 154 w 526"/>
                  <a:gd name="T51" fmla="*/ 476 h 502"/>
                  <a:gd name="T52" fmla="*/ 154 w 526"/>
                  <a:gd name="T53" fmla="*/ 477 h 502"/>
                  <a:gd name="T54" fmla="*/ 165 w 526"/>
                  <a:gd name="T55" fmla="*/ 465 h 502"/>
                  <a:gd name="T56" fmla="*/ 196 w 526"/>
                  <a:gd name="T57" fmla="*/ 428 h 502"/>
                  <a:gd name="T58" fmla="*/ 329 w 526"/>
                  <a:gd name="T59" fmla="*/ 428 h 502"/>
                  <a:gd name="T60" fmla="*/ 360 w 526"/>
                  <a:gd name="T61" fmla="*/ 465 h 502"/>
                  <a:gd name="T62" fmla="*/ 493 w 526"/>
                  <a:gd name="T63" fmla="*/ 384 h 502"/>
                  <a:gd name="T64" fmla="*/ 482 w 526"/>
                  <a:gd name="T65" fmla="*/ 395 h 502"/>
                  <a:gd name="T66" fmla="*/ 44 w 526"/>
                  <a:gd name="T67" fmla="*/ 395 h 502"/>
                  <a:gd name="T68" fmla="*/ 32 w 526"/>
                  <a:gd name="T69" fmla="*/ 384 h 502"/>
                  <a:gd name="T70" fmla="*/ 32 w 526"/>
                  <a:gd name="T71" fmla="*/ 45 h 502"/>
                  <a:gd name="T72" fmla="*/ 44 w 526"/>
                  <a:gd name="T73" fmla="*/ 33 h 502"/>
                  <a:gd name="T74" fmla="*/ 482 w 526"/>
                  <a:gd name="T75" fmla="*/ 33 h 502"/>
                  <a:gd name="T76" fmla="*/ 493 w 526"/>
                  <a:gd name="T77" fmla="*/ 45 h 502"/>
                  <a:gd name="T78" fmla="*/ 493 w 526"/>
                  <a:gd name="T79" fmla="*/ 38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26" h="502">
                    <a:moveTo>
                      <a:pt x="482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19" y="0"/>
                      <a:pt x="0" y="20"/>
                      <a:pt x="0" y="45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0" y="408"/>
                      <a:pt x="19" y="428"/>
                      <a:pt x="44" y="428"/>
                    </a:cubicBezTo>
                    <a:cubicBezTo>
                      <a:pt x="177" y="428"/>
                      <a:pt x="177" y="428"/>
                      <a:pt x="177" y="428"/>
                    </a:cubicBezTo>
                    <a:cubicBezTo>
                      <a:pt x="170" y="437"/>
                      <a:pt x="159" y="448"/>
                      <a:pt x="154" y="454"/>
                    </a:cubicBezTo>
                    <a:cubicBezTo>
                      <a:pt x="148" y="459"/>
                      <a:pt x="144" y="463"/>
                      <a:pt x="141" y="467"/>
                    </a:cubicBezTo>
                    <a:cubicBezTo>
                      <a:pt x="138" y="471"/>
                      <a:pt x="136" y="480"/>
                      <a:pt x="140" y="487"/>
                    </a:cubicBezTo>
                    <a:cubicBezTo>
                      <a:pt x="144" y="494"/>
                      <a:pt x="152" y="502"/>
                      <a:pt x="173" y="502"/>
                    </a:cubicBezTo>
                    <a:cubicBezTo>
                      <a:pt x="352" y="502"/>
                      <a:pt x="352" y="502"/>
                      <a:pt x="352" y="502"/>
                    </a:cubicBezTo>
                    <a:cubicBezTo>
                      <a:pt x="374" y="502"/>
                      <a:pt x="382" y="494"/>
                      <a:pt x="386" y="487"/>
                    </a:cubicBezTo>
                    <a:cubicBezTo>
                      <a:pt x="389" y="480"/>
                      <a:pt x="388" y="471"/>
                      <a:pt x="384" y="467"/>
                    </a:cubicBezTo>
                    <a:cubicBezTo>
                      <a:pt x="382" y="463"/>
                      <a:pt x="378" y="459"/>
                      <a:pt x="372" y="453"/>
                    </a:cubicBezTo>
                    <a:cubicBezTo>
                      <a:pt x="367" y="448"/>
                      <a:pt x="355" y="437"/>
                      <a:pt x="348" y="428"/>
                    </a:cubicBezTo>
                    <a:cubicBezTo>
                      <a:pt x="482" y="428"/>
                      <a:pt x="482" y="428"/>
                      <a:pt x="482" y="428"/>
                    </a:cubicBezTo>
                    <a:cubicBezTo>
                      <a:pt x="506" y="428"/>
                      <a:pt x="526" y="408"/>
                      <a:pt x="526" y="384"/>
                    </a:cubicBezTo>
                    <a:cubicBezTo>
                      <a:pt x="526" y="45"/>
                      <a:pt x="526" y="45"/>
                      <a:pt x="526" y="45"/>
                    </a:cubicBezTo>
                    <a:cubicBezTo>
                      <a:pt x="526" y="20"/>
                      <a:pt x="506" y="0"/>
                      <a:pt x="482" y="0"/>
                    </a:cubicBezTo>
                    <a:close/>
                    <a:moveTo>
                      <a:pt x="360" y="465"/>
                    </a:moveTo>
                    <a:cubicBezTo>
                      <a:pt x="365" y="470"/>
                      <a:pt x="370" y="474"/>
                      <a:pt x="371" y="476"/>
                    </a:cubicBezTo>
                    <a:cubicBezTo>
                      <a:pt x="371" y="476"/>
                      <a:pt x="372" y="478"/>
                      <a:pt x="371" y="480"/>
                    </a:cubicBezTo>
                    <a:cubicBezTo>
                      <a:pt x="368" y="483"/>
                      <a:pt x="362" y="485"/>
                      <a:pt x="352" y="485"/>
                    </a:cubicBezTo>
                    <a:cubicBezTo>
                      <a:pt x="173" y="485"/>
                      <a:pt x="173" y="485"/>
                      <a:pt x="173" y="485"/>
                    </a:cubicBezTo>
                    <a:cubicBezTo>
                      <a:pt x="164" y="485"/>
                      <a:pt x="157" y="483"/>
                      <a:pt x="155" y="480"/>
                    </a:cubicBezTo>
                    <a:cubicBezTo>
                      <a:pt x="154" y="478"/>
                      <a:pt x="155" y="476"/>
                      <a:pt x="154" y="476"/>
                    </a:cubicBezTo>
                    <a:cubicBezTo>
                      <a:pt x="154" y="476"/>
                      <a:pt x="154" y="476"/>
                      <a:pt x="154" y="477"/>
                    </a:cubicBezTo>
                    <a:cubicBezTo>
                      <a:pt x="156" y="474"/>
                      <a:pt x="161" y="470"/>
                      <a:pt x="165" y="465"/>
                    </a:cubicBezTo>
                    <a:cubicBezTo>
                      <a:pt x="180" y="451"/>
                      <a:pt x="191" y="439"/>
                      <a:pt x="196" y="428"/>
                    </a:cubicBezTo>
                    <a:cubicBezTo>
                      <a:pt x="329" y="428"/>
                      <a:pt x="329" y="428"/>
                      <a:pt x="329" y="428"/>
                    </a:cubicBezTo>
                    <a:cubicBezTo>
                      <a:pt x="334" y="439"/>
                      <a:pt x="346" y="451"/>
                      <a:pt x="360" y="465"/>
                    </a:cubicBezTo>
                    <a:close/>
                    <a:moveTo>
                      <a:pt x="493" y="384"/>
                    </a:moveTo>
                    <a:cubicBezTo>
                      <a:pt x="493" y="390"/>
                      <a:pt x="488" y="395"/>
                      <a:pt x="482" y="395"/>
                    </a:cubicBezTo>
                    <a:cubicBezTo>
                      <a:pt x="44" y="395"/>
                      <a:pt x="44" y="395"/>
                      <a:pt x="44" y="395"/>
                    </a:cubicBezTo>
                    <a:cubicBezTo>
                      <a:pt x="38" y="395"/>
                      <a:pt x="32" y="390"/>
                      <a:pt x="32" y="384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38"/>
                      <a:pt x="38" y="33"/>
                      <a:pt x="44" y="33"/>
                    </a:cubicBezTo>
                    <a:cubicBezTo>
                      <a:pt x="482" y="33"/>
                      <a:pt x="482" y="33"/>
                      <a:pt x="482" y="33"/>
                    </a:cubicBezTo>
                    <a:cubicBezTo>
                      <a:pt x="488" y="33"/>
                      <a:pt x="493" y="38"/>
                      <a:pt x="493" y="45"/>
                    </a:cubicBezTo>
                    <a:lnTo>
                      <a:pt x="493" y="38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ṡḷïḍê">
                <a:extLst>
                  <a:ext uri="{FF2B5EF4-FFF2-40B4-BE49-F238E27FC236}">
                    <a16:creationId xmlns:a16="http://schemas.microsoft.com/office/drawing/2014/main" id="{DBFBE575-C8A8-4330-8574-C3E7356A03FE}"/>
                  </a:ext>
                </a:extLst>
              </p:cNvPr>
              <p:cNvSpPr/>
              <p:nvPr/>
            </p:nvSpPr>
            <p:spPr bwMode="auto">
              <a:xfrm>
                <a:off x="4986338" y="640781"/>
                <a:ext cx="828675" cy="552450"/>
              </a:xfrm>
              <a:custGeom>
                <a:avLst/>
                <a:gdLst>
                  <a:gd name="T0" fmla="*/ 367 w 395"/>
                  <a:gd name="T1" fmla="*/ 0 h 264"/>
                  <a:gd name="T2" fmla="*/ 28 w 395"/>
                  <a:gd name="T3" fmla="*/ 0 h 264"/>
                  <a:gd name="T4" fmla="*/ 0 w 395"/>
                  <a:gd name="T5" fmla="*/ 28 h 264"/>
                  <a:gd name="T6" fmla="*/ 0 w 395"/>
                  <a:gd name="T7" fmla="*/ 236 h 264"/>
                  <a:gd name="T8" fmla="*/ 28 w 395"/>
                  <a:gd name="T9" fmla="*/ 264 h 264"/>
                  <a:gd name="T10" fmla="*/ 367 w 395"/>
                  <a:gd name="T11" fmla="*/ 264 h 264"/>
                  <a:gd name="T12" fmla="*/ 395 w 395"/>
                  <a:gd name="T13" fmla="*/ 236 h 264"/>
                  <a:gd name="T14" fmla="*/ 395 w 395"/>
                  <a:gd name="T15" fmla="*/ 28 h 264"/>
                  <a:gd name="T16" fmla="*/ 367 w 395"/>
                  <a:gd name="T17" fmla="*/ 0 h 264"/>
                  <a:gd name="T18" fmla="*/ 379 w 395"/>
                  <a:gd name="T19" fmla="*/ 236 h 264"/>
                  <a:gd name="T20" fmla="*/ 367 w 395"/>
                  <a:gd name="T21" fmla="*/ 247 h 264"/>
                  <a:gd name="T22" fmla="*/ 28 w 395"/>
                  <a:gd name="T23" fmla="*/ 247 h 264"/>
                  <a:gd name="T24" fmla="*/ 17 w 395"/>
                  <a:gd name="T25" fmla="*/ 236 h 264"/>
                  <a:gd name="T26" fmla="*/ 17 w 395"/>
                  <a:gd name="T27" fmla="*/ 28 h 264"/>
                  <a:gd name="T28" fmla="*/ 28 w 395"/>
                  <a:gd name="T29" fmla="*/ 17 h 264"/>
                  <a:gd name="T30" fmla="*/ 367 w 395"/>
                  <a:gd name="T31" fmla="*/ 17 h 264"/>
                  <a:gd name="T32" fmla="*/ 379 w 395"/>
                  <a:gd name="T33" fmla="*/ 28 h 264"/>
                  <a:gd name="T34" fmla="*/ 379 w 395"/>
                  <a:gd name="T35" fmla="*/ 236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5" h="264">
                    <a:moveTo>
                      <a:pt x="367" y="0"/>
                    </a:moveTo>
                    <a:cubicBezTo>
                      <a:pt x="28" y="0"/>
                      <a:pt x="28" y="0"/>
                      <a:pt x="28" y="0"/>
                    </a:cubicBezTo>
                    <a:cubicBezTo>
                      <a:pt x="13" y="0"/>
                      <a:pt x="0" y="13"/>
                      <a:pt x="0" y="28"/>
                    </a:cubicBezTo>
                    <a:cubicBezTo>
                      <a:pt x="0" y="236"/>
                      <a:pt x="0" y="236"/>
                      <a:pt x="0" y="236"/>
                    </a:cubicBezTo>
                    <a:cubicBezTo>
                      <a:pt x="0" y="251"/>
                      <a:pt x="13" y="264"/>
                      <a:pt x="28" y="264"/>
                    </a:cubicBezTo>
                    <a:cubicBezTo>
                      <a:pt x="367" y="264"/>
                      <a:pt x="367" y="264"/>
                      <a:pt x="367" y="264"/>
                    </a:cubicBezTo>
                    <a:cubicBezTo>
                      <a:pt x="383" y="264"/>
                      <a:pt x="395" y="251"/>
                      <a:pt x="395" y="236"/>
                    </a:cubicBezTo>
                    <a:cubicBezTo>
                      <a:pt x="395" y="28"/>
                      <a:pt x="395" y="28"/>
                      <a:pt x="395" y="28"/>
                    </a:cubicBezTo>
                    <a:cubicBezTo>
                      <a:pt x="395" y="13"/>
                      <a:pt x="383" y="0"/>
                      <a:pt x="367" y="0"/>
                    </a:cubicBezTo>
                    <a:close/>
                    <a:moveTo>
                      <a:pt x="379" y="236"/>
                    </a:moveTo>
                    <a:cubicBezTo>
                      <a:pt x="379" y="242"/>
                      <a:pt x="374" y="247"/>
                      <a:pt x="367" y="247"/>
                    </a:cubicBezTo>
                    <a:cubicBezTo>
                      <a:pt x="28" y="247"/>
                      <a:pt x="28" y="247"/>
                      <a:pt x="28" y="247"/>
                    </a:cubicBezTo>
                    <a:cubicBezTo>
                      <a:pt x="22" y="247"/>
                      <a:pt x="17" y="242"/>
                      <a:pt x="17" y="236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2"/>
                      <a:pt x="22" y="17"/>
                      <a:pt x="28" y="17"/>
                    </a:cubicBezTo>
                    <a:cubicBezTo>
                      <a:pt x="367" y="17"/>
                      <a:pt x="367" y="17"/>
                      <a:pt x="367" y="17"/>
                    </a:cubicBezTo>
                    <a:cubicBezTo>
                      <a:pt x="374" y="17"/>
                      <a:pt x="379" y="22"/>
                      <a:pt x="379" y="28"/>
                    </a:cubicBezTo>
                    <a:lnTo>
                      <a:pt x="379" y="2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iṥ1ïḋe">
                <a:extLst>
                  <a:ext uri="{FF2B5EF4-FFF2-40B4-BE49-F238E27FC236}">
                    <a16:creationId xmlns:a16="http://schemas.microsoft.com/office/drawing/2014/main" id="{A98AE952-77FD-430D-8008-1E75959E7454}"/>
                  </a:ext>
                </a:extLst>
              </p:cNvPr>
              <p:cNvSpPr/>
              <p:nvPr/>
            </p:nvSpPr>
            <p:spPr bwMode="auto">
              <a:xfrm>
                <a:off x="5349875" y="1209106"/>
                <a:ext cx="104775" cy="104775"/>
              </a:xfrm>
              <a:custGeom>
                <a:avLst/>
                <a:gdLst>
                  <a:gd name="T0" fmla="*/ 25 w 50"/>
                  <a:gd name="T1" fmla="*/ 0 h 50"/>
                  <a:gd name="T2" fmla="*/ 0 w 50"/>
                  <a:gd name="T3" fmla="*/ 25 h 50"/>
                  <a:gd name="T4" fmla="*/ 25 w 50"/>
                  <a:gd name="T5" fmla="*/ 50 h 50"/>
                  <a:gd name="T6" fmla="*/ 50 w 50"/>
                  <a:gd name="T7" fmla="*/ 25 h 50"/>
                  <a:gd name="T8" fmla="*/ 25 w 50"/>
                  <a:gd name="T9" fmla="*/ 0 h 50"/>
                  <a:gd name="T10" fmla="*/ 25 w 50"/>
                  <a:gd name="T11" fmla="*/ 33 h 50"/>
                  <a:gd name="T12" fmla="*/ 17 w 50"/>
                  <a:gd name="T13" fmla="*/ 25 h 50"/>
                  <a:gd name="T14" fmla="*/ 25 w 50"/>
                  <a:gd name="T15" fmla="*/ 17 h 50"/>
                  <a:gd name="T16" fmla="*/ 33 w 50"/>
                  <a:gd name="T17" fmla="*/ 25 h 50"/>
                  <a:gd name="T18" fmla="*/ 25 w 50"/>
                  <a:gd name="T19" fmla="*/ 3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cubicBezTo>
                      <a:pt x="11" y="0"/>
                      <a:pt x="0" y="12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38" y="50"/>
                      <a:pt x="50" y="39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  <a:moveTo>
                      <a:pt x="25" y="33"/>
                    </a:moveTo>
                    <a:cubicBezTo>
                      <a:pt x="20" y="33"/>
                      <a:pt x="17" y="30"/>
                      <a:pt x="17" y="25"/>
                    </a:cubicBezTo>
                    <a:cubicBezTo>
                      <a:pt x="17" y="21"/>
                      <a:pt x="20" y="17"/>
                      <a:pt x="25" y="17"/>
                    </a:cubicBezTo>
                    <a:cubicBezTo>
                      <a:pt x="29" y="17"/>
                      <a:pt x="33" y="21"/>
                      <a:pt x="33" y="25"/>
                    </a:cubicBezTo>
                    <a:cubicBezTo>
                      <a:pt x="33" y="30"/>
                      <a:pt x="29" y="33"/>
                      <a:pt x="25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îSlidê">
                <a:extLst>
                  <a:ext uri="{FF2B5EF4-FFF2-40B4-BE49-F238E27FC236}">
                    <a16:creationId xmlns:a16="http://schemas.microsoft.com/office/drawing/2014/main" id="{59E600CE-8616-4BAF-B4A8-A23BD03FA89C}"/>
                  </a:ext>
                </a:extLst>
              </p:cNvPr>
              <p:cNvSpPr/>
              <p:nvPr/>
            </p:nvSpPr>
            <p:spPr bwMode="auto">
              <a:xfrm>
                <a:off x="5480050" y="866206"/>
                <a:ext cx="280988" cy="280988"/>
              </a:xfrm>
              <a:custGeom>
                <a:avLst/>
                <a:gdLst>
                  <a:gd name="T0" fmla="*/ 67 w 134"/>
                  <a:gd name="T1" fmla="*/ 134 h 134"/>
                  <a:gd name="T2" fmla="*/ 0 w 134"/>
                  <a:gd name="T3" fmla="*/ 67 h 134"/>
                  <a:gd name="T4" fmla="*/ 67 w 134"/>
                  <a:gd name="T5" fmla="*/ 0 h 134"/>
                  <a:gd name="T6" fmla="*/ 134 w 134"/>
                  <a:gd name="T7" fmla="*/ 67 h 134"/>
                  <a:gd name="T8" fmla="*/ 67 w 134"/>
                  <a:gd name="T9" fmla="*/ 134 h 134"/>
                  <a:gd name="T10" fmla="*/ 67 w 134"/>
                  <a:gd name="T11" fmla="*/ 10 h 134"/>
                  <a:gd name="T12" fmla="*/ 10 w 134"/>
                  <a:gd name="T13" fmla="*/ 67 h 134"/>
                  <a:gd name="T14" fmla="*/ 67 w 134"/>
                  <a:gd name="T15" fmla="*/ 124 h 134"/>
                  <a:gd name="T16" fmla="*/ 124 w 134"/>
                  <a:gd name="T17" fmla="*/ 67 h 134"/>
                  <a:gd name="T18" fmla="*/ 67 w 134"/>
                  <a:gd name="T19" fmla="*/ 1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4" h="134">
                    <a:moveTo>
                      <a:pt x="67" y="134"/>
                    </a:moveTo>
                    <a:cubicBezTo>
                      <a:pt x="30" y="134"/>
                      <a:pt x="0" y="104"/>
                      <a:pt x="0" y="67"/>
                    </a:cubicBezTo>
                    <a:cubicBezTo>
                      <a:pt x="0" y="30"/>
                      <a:pt x="30" y="0"/>
                      <a:pt x="67" y="0"/>
                    </a:cubicBezTo>
                    <a:cubicBezTo>
                      <a:pt x="104" y="0"/>
                      <a:pt x="134" y="30"/>
                      <a:pt x="134" y="67"/>
                    </a:cubicBezTo>
                    <a:cubicBezTo>
                      <a:pt x="134" y="104"/>
                      <a:pt x="104" y="134"/>
                      <a:pt x="67" y="134"/>
                    </a:cubicBezTo>
                    <a:close/>
                    <a:moveTo>
                      <a:pt x="67" y="10"/>
                    </a:moveTo>
                    <a:cubicBezTo>
                      <a:pt x="35" y="10"/>
                      <a:pt x="10" y="35"/>
                      <a:pt x="10" y="67"/>
                    </a:cubicBezTo>
                    <a:cubicBezTo>
                      <a:pt x="10" y="98"/>
                      <a:pt x="35" y="124"/>
                      <a:pt x="67" y="124"/>
                    </a:cubicBezTo>
                    <a:cubicBezTo>
                      <a:pt x="98" y="124"/>
                      <a:pt x="124" y="98"/>
                      <a:pt x="124" y="67"/>
                    </a:cubicBezTo>
                    <a:cubicBezTo>
                      <a:pt x="124" y="35"/>
                      <a:pt x="98" y="10"/>
                      <a:pt x="6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$ļiḑé">
                <a:extLst>
                  <a:ext uri="{FF2B5EF4-FFF2-40B4-BE49-F238E27FC236}">
                    <a16:creationId xmlns:a16="http://schemas.microsoft.com/office/drawing/2014/main" id="{72420647-23A1-4C78-B6B1-B26B03301EFD}"/>
                  </a:ext>
                </a:extLst>
              </p:cNvPr>
              <p:cNvSpPr/>
              <p:nvPr/>
            </p:nvSpPr>
            <p:spPr bwMode="auto">
              <a:xfrm>
                <a:off x="5545138" y="931293"/>
                <a:ext cx="150813" cy="150813"/>
              </a:xfrm>
              <a:custGeom>
                <a:avLst/>
                <a:gdLst>
                  <a:gd name="T0" fmla="*/ 36 w 72"/>
                  <a:gd name="T1" fmla="*/ 72 h 72"/>
                  <a:gd name="T2" fmla="*/ 0 w 72"/>
                  <a:gd name="T3" fmla="*/ 36 h 72"/>
                  <a:gd name="T4" fmla="*/ 36 w 72"/>
                  <a:gd name="T5" fmla="*/ 0 h 72"/>
                  <a:gd name="T6" fmla="*/ 72 w 72"/>
                  <a:gd name="T7" fmla="*/ 36 h 72"/>
                  <a:gd name="T8" fmla="*/ 36 w 72"/>
                  <a:gd name="T9" fmla="*/ 72 h 72"/>
                  <a:gd name="T10" fmla="*/ 36 w 72"/>
                  <a:gd name="T11" fmla="*/ 10 h 72"/>
                  <a:gd name="T12" fmla="*/ 10 w 72"/>
                  <a:gd name="T13" fmla="*/ 36 h 72"/>
                  <a:gd name="T14" fmla="*/ 36 w 72"/>
                  <a:gd name="T15" fmla="*/ 62 h 72"/>
                  <a:gd name="T16" fmla="*/ 62 w 72"/>
                  <a:gd name="T17" fmla="*/ 36 h 72"/>
                  <a:gd name="T18" fmla="*/ 36 w 72"/>
                  <a:gd name="T19" fmla="*/ 1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" h="72">
                    <a:moveTo>
                      <a:pt x="36" y="72"/>
                    </a:moveTo>
                    <a:cubicBezTo>
                      <a:pt x="16" y="72"/>
                      <a:pt x="0" y="56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6" y="0"/>
                      <a:pt x="72" y="16"/>
                      <a:pt x="72" y="36"/>
                    </a:cubicBezTo>
                    <a:cubicBezTo>
                      <a:pt x="72" y="56"/>
                      <a:pt x="56" y="72"/>
                      <a:pt x="36" y="72"/>
                    </a:cubicBezTo>
                    <a:close/>
                    <a:moveTo>
                      <a:pt x="36" y="10"/>
                    </a:moveTo>
                    <a:cubicBezTo>
                      <a:pt x="22" y="10"/>
                      <a:pt x="10" y="21"/>
                      <a:pt x="10" y="36"/>
                    </a:cubicBezTo>
                    <a:cubicBezTo>
                      <a:pt x="10" y="50"/>
                      <a:pt x="22" y="62"/>
                      <a:pt x="36" y="62"/>
                    </a:cubicBezTo>
                    <a:cubicBezTo>
                      <a:pt x="50" y="62"/>
                      <a:pt x="62" y="50"/>
                      <a:pt x="62" y="36"/>
                    </a:cubicBezTo>
                    <a:cubicBezTo>
                      <a:pt x="62" y="21"/>
                      <a:pt x="50" y="10"/>
                      <a:pt x="3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ŝḻîḋé">
                <a:extLst>
                  <a:ext uri="{FF2B5EF4-FFF2-40B4-BE49-F238E27FC236}">
                    <a16:creationId xmlns:a16="http://schemas.microsoft.com/office/drawing/2014/main" id="{B790D19D-86A2-4FC5-AFD8-4730362CF223}"/>
                  </a:ext>
                </a:extLst>
              </p:cNvPr>
              <p:cNvSpPr/>
              <p:nvPr/>
            </p:nvSpPr>
            <p:spPr bwMode="auto">
              <a:xfrm>
                <a:off x="5316538" y="702693"/>
                <a:ext cx="371475" cy="396875"/>
              </a:xfrm>
              <a:custGeom>
                <a:avLst/>
                <a:gdLst>
                  <a:gd name="T0" fmla="*/ 155 w 177"/>
                  <a:gd name="T1" fmla="*/ 0 h 189"/>
                  <a:gd name="T2" fmla="*/ 134 w 177"/>
                  <a:gd name="T3" fmla="*/ 0 h 189"/>
                  <a:gd name="T4" fmla="*/ 104 w 177"/>
                  <a:gd name="T5" fmla="*/ 28 h 189"/>
                  <a:gd name="T6" fmla="*/ 91 w 177"/>
                  <a:gd name="T7" fmla="*/ 33 h 189"/>
                  <a:gd name="T8" fmla="*/ 72 w 177"/>
                  <a:gd name="T9" fmla="*/ 26 h 189"/>
                  <a:gd name="T10" fmla="*/ 50 w 177"/>
                  <a:gd name="T11" fmla="*/ 35 h 189"/>
                  <a:gd name="T12" fmla="*/ 35 w 177"/>
                  <a:gd name="T13" fmla="*/ 50 h 189"/>
                  <a:gd name="T14" fmla="*/ 26 w 177"/>
                  <a:gd name="T15" fmla="*/ 72 h 189"/>
                  <a:gd name="T16" fmla="*/ 33 w 177"/>
                  <a:gd name="T17" fmla="*/ 91 h 189"/>
                  <a:gd name="T18" fmla="*/ 28 w 177"/>
                  <a:gd name="T19" fmla="*/ 104 h 189"/>
                  <a:gd name="T20" fmla="*/ 0 w 177"/>
                  <a:gd name="T21" fmla="*/ 134 h 189"/>
                  <a:gd name="T22" fmla="*/ 0 w 177"/>
                  <a:gd name="T23" fmla="*/ 155 h 189"/>
                  <a:gd name="T24" fmla="*/ 28 w 177"/>
                  <a:gd name="T25" fmla="*/ 186 h 189"/>
                  <a:gd name="T26" fmla="*/ 29 w 177"/>
                  <a:gd name="T27" fmla="*/ 189 h 189"/>
                  <a:gd name="T28" fmla="*/ 52 w 177"/>
                  <a:gd name="T29" fmla="*/ 189 h 189"/>
                  <a:gd name="T30" fmla="*/ 44 w 177"/>
                  <a:gd name="T31" fmla="*/ 165 h 189"/>
                  <a:gd name="T32" fmla="*/ 31 w 177"/>
                  <a:gd name="T33" fmla="*/ 165 h 189"/>
                  <a:gd name="T34" fmla="*/ 21 w 177"/>
                  <a:gd name="T35" fmla="*/ 155 h 189"/>
                  <a:gd name="T36" fmla="*/ 21 w 177"/>
                  <a:gd name="T37" fmla="*/ 134 h 189"/>
                  <a:gd name="T38" fmla="*/ 31 w 177"/>
                  <a:gd name="T39" fmla="*/ 124 h 189"/>
                  <a:gd name="T40" fmla="*/ 44 w 177"/>
                  <a:gd name="T41" fmla="*/ 124 h 189"/>
                  <a:gd name="T42" fmla="*/ 59 w 177"/>
                  <a:gd name="T43" fmla="*/ 88 h 189"/>
                  <a:gd name="T44" fmla="*/ 50 w 177"/>
                  <a:gd name="T45" fmla="*/ 79 h 189"/>
                  <a:gd name="T46" fmla="*/ 50 w 177"/>
                  <a:gd name="T47" fmla="*/ 64 h 189"/>
                  <a:gd name="T48" fmla="*/ 64 w 177"/>
                  <a:gd name="T49" fmla="*/ 50 h 189"/>
                  <a:gd name="T50" fmla="*/ 72 w 177"/>
                  <a:gd name="T51" fmla="*/ 47 h 189"/>
                  <a:gd name="T52" fmla="*/ 79 w 177"/>
                  <a:gd name="T53" fmla="*/ 50 h 189"/>
                  <a:gd name="T54" fmla="*/ 88 w 177"/>
                  <a:gd name="T55" fmla="*/ 59 h 189"/>
                  <a:gd name="T56" fmla="*/ 124 w 177"/>
                  <a:gd name="T57" fmla="*/ 43 h 189"/>
                  <a:gd name="T58" fmla="*/ 124 w 177"/>
                  <a:gd name="T59" fmla="*/ 31 h 189"/>
                  <a:gd name="T60" fmla="*/ 134 w 177"/>
                  <a:gd name="T61" fmla="*/ 21 h 189"/>
                  <a:gd name="T62" fmla="*/ 155 w 177"/>
                  <a:gd name="T63" fmla="*/ 21 h 189"/>
                  <a:gd name="T64" fmla="*/ 165 w 177"/>
                  <a:gd name="T65" fmla="*/ 31 h 189"/>
                  <a:gd name="T66" fmla="*/ 165 w 177"/>
                  <a:gd name="T67" fmla="*/ 43 h 189"/>
                  <a:gd name="T68" fmla="*/ 177 w 177"/>
                  <a:gd name="T69" fmla="*/ 47 h 189"/>
                  <a:gd name="T70" fmla="*/ 177 w 177"/>
                  <a:gd name="T71" fmla="*/ 9 h 189"/>
                  <a:gd name="T72" fmla="*/ 155 w 177"/>
                  <a:gd name="T73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7" h="189">
                    <a:moveTo>
                      <a:pt x="155" y="0"/>
                    </a:moveTo>
                    <a:cubicBezTo>
                      <a:pt x="134" y="0"/>
                      <a:pt x="134" y="0"/>
                      <a:pt x="134" y="0"/>
                    </a:cubicBezTo>
                    <a:cubicBezTo>
                      <a:pt x="118" y="0"/>
                      <a:pt x="105" y="12"/>
                      <a:pt x="104" y="28"/>
                    </a:cubicBezTo>
                    <a:cubicBezTo>
                      <a:pt x="99" y="29"/>
                      <a:pt x="95" y="31"/>
                      <a:pt x="91" y="33"/>
                    </a:cubicBezTo>
                    <a:cubicBezTo>
                      <a:pt x="86" y="28"/>
                      <a:pt x="79" y="26"/>
                      <a:pt x="72" y="26"/>
                    </a:cubicBezTo>
                    <a:cubicBezTo>
                      <a:pt x="63" y="26"/>
                      <a:pt x="56" y="29"/>
                      <a:pt x="50" y="35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29" y="56"/>
                      <a:pt x="26" y="63"/>
                      <a:pt x="26" y="72"/>
                    </a:cubicBezTo>
                    <a:cubicBezTo>
                      <a:pt x="26" y="79"/>
                      <a:pt x="29" y="86"/>
                      <a:pt x="33" y="91"/>
                    </a:cubicBezTo>
                    <a:cubicBezTo>
                      <a:pt x="31" y="95"/>
                      <a:pt x="29" y="99"/>
                      <a:pt x="28" y="104"/>
                    </a:cubicBezTo>
                    <a:cubicBezTo>
                      <a:pt x="12" y="105"/>
                      <a:pt x="0" y="118"/>
                      <a:pt x="0" y="134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0" y="171"/>
                      <a:pt x="12" y="184"/>
                      <a:pt x="28" y="186"/>
                    </a:cubicBezTo>
                    <a:cubicBezTo>
                      <a:pt x="28" y="187"/>
                      <a:pt x="29" y="188"/>
                      <a:pt x="29" y="189"/>
                    </a:cubicBezTo>
                    <a:cubicBezTo>
                      <a:pt x="52" y="189"/>
                      <a:pt x="52" y="189"/>
                      <a:pt x="52" y="189"/>
                    </a:cubicBezTo>
                    <a:cubicBezTo>
                      <a:pt x="48" y="182"/>
                      <a:pt x="45" y="174"/>
                      <a:pt x="44" y="165"/>
                    </a:cubicBezTo>
                    <a:cubicBezTo>
                      <a:pt x="31" y="165"/>
                      <a:pt x="31" y="165"/>
                      <a:pt x="31" y="165"/>
                    </a:cubicBezTo>
                    <a:cubicBezTo>
                      <a:pt x="25" y="165"/>
                      <a:pt x="21" y="161"/>
                      <a:pt x="21" y="155"/>
                    </a:cubicBezTo>
                    <a:cubicBezTo>
                      <a:pt x="21" y="134"/>
                      <a:pt x="21" y="134"/>
                      <a:pt x="21" y="134"/>
                    </a:cubicBezTo>
                    <a:cubicBezTo>
                      <a:pt x="21" y="129"/>
                      <a:pt x="25" y="124"/>
                      <a:pt x="31" y="124"/>
                    </a:cubicBezTo>
                    <a:cubicBezTo>
                      <a:pt x="44" y="124"/>
                      <a:pt x="44" y="124"/>
                      <a:pt x="44" y="124"/>
                    </a:cubicBezTo>
                    <a:cubicBezTo>
                      <a:pt x="46" y="111"/>
                      <a:pt x="52" y="99"/>
                      <a:pt x="59" y="88"/>
                    </a:cubicBezTo>
                    <a:cubicBezTo>
                      <a:pt x="50" y="79"/>
                      <a:pt x="50" y="79"/>
                      <a:pt x="50" y="79"/>
                    </a:cubicBezTo>
                    <a:cubicBezTo>
                      <a:pt x="46" y="75"/>
                      <a:pt x="46" y="68"/>
                      <a:pt x="50" y="64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6" y="48"/>
                      <a:pt x="69" y="47"/>
                      <a:pt x="72" y="47"/>
                    </a:cubicBezTo>
                    <a:cubicBezTo>
                      <a:pt x="74" y="47"/>
                      <a:pt x="77" y="48"/>
                      <a:pt x="79" y="50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99" y="52"/>
                      <a:pt x="111" y="46"/>
                      <a:pt x="124" y="43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24" y="25"/>
                      <a:pt x="129" y="21"/>
                      <a:pt x="134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61" y="21"/>
                      <a:pt x="165" y="25"/>
                      <a:pt x="165" y="31"/>
                    </a:cubicBezTo>
                    <a:cubicBezTo>
                      <a:pt x="165" y="43"/>
                      <a:pt x="165" y="43"/>
                      <a:pt x="165" y="43"/>
                    </a:cubicBezTo>
                    <a:cubicBezTo>
                      <a:pt x="169" y="44"/>
                      <a:pt x="173" y="45"/>
                      <a:pt x="177" y="47"/>
                    </a:cubicBezTo>
                    <a:cubicBezTo>
                      <a:pt x="177" y="9"/>
                      <a:pt x="177" y="9"/>
                      <a:pt x="177" y="9"/>
                    </a:cubicBezTo>
                    <a:cubicBezTo>
                      <a:pt x="171" y="3"/>
                      <a:pt x="163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3" name="ïṡḻîḋé">
              <a:extLst>
                <a:ext uri="{FF2B5EF4-FFF2-40B4-BE49-F238E27FC236}">
                  <a16:creationId xmlns:a16="http://schemas.microsoft.com/office/drawing/2014/main" id="{7BA0A82E-4D77-4D1E-BF8C-F084FDCEBFD3}"/>
                </a:ext>
              </a:extLst>
            </p:cNvPr>
            <p:cNvSpPr/>
            <p:nvPr/>
          </p:nvSpPr>
          <p:spPr bwMode="auto">
            <a:xfrm rot="18900000" flipH="1">
              <a:off x="8425311" y="1738040"/>
              <a:ext cx="311886" cy="462288"/>
            </a:xfrm>
            <a:custGeom>
              <a:avLst/>
              <a:gdLst>
                <a:gd name="T0" fmla="*/ 163 w 164"/>
                <a:gd name="T1" fmla="*/ 109 h 244"/>
                <a:gd name="T2" fmla="*/ 125 w 164"/>
                <a:gd name="T3" fmla="*/ 46 h 244"/>
                <a:gd name="T4" fmla="*/ 143 w 164"/>
                <a:gd name="T5" fmla="*/ 9 h 244"/>
                <a:gd name="T6" fmla="*/ 143 w 164"/>
                <a:gd name="T7" fmla="*/ 3 h 244"/>
                <a:gd name="T8" fmla="*/ 138 w 164"/>
                <a:gd name="T9" fmla="*/ 0 h 244"/>
                <a:gd name="T10" fmla="*/ 22 w 164"/>
                <a:gd name="T11" fmla="*/ 0 h 244"/>
                <a:gd name="T12" fmla="*/ 17 w 164"/>
                <a:gd name="T13" fmla="*/ 3 h 244"/>
                <a:gd name="T14" fmla="*/ 17 w 164"/>
                <a:gd name="T15" fmla="*/ 9 h 244"/>
                <a:gd name="T16" fmla="*/ 39 w 164"/>
                <a:gd name="T17" fmla="*/ 46 h 244"/>
                <a:gd name="T18" fmla="*/ 2 w 164"/>
                <a:gd name="T19" fmla="*/ 109 h 244"/>
                <a:gd name="T20" fmla="*/ 1 w 164"/>
                <a:gd name="T21" fmla="*/ 114 h 244"/>
                <a:gd name="T22" fmla="*/ 61 w 164"/>
                <a:gd name="T23" fmla="*/ 241 h 244"/>
                <a:gd name="T24" fmla="*/ 66 w 164"/>
                <a:gd name="T25" fmla="*/ 244 h 244"/>
                <a:gd name="T26" fmla="*/ 98 w 164"/>
                <a:gd name="T27" fmla="*/ 244 h 244"/>
                <a:gd name="T28" fmla="*/ 103 w 164"/>
                <a:gd name="T29" fmla="*/ 241 h 244"/>
                <a:gd name="T30" fmla="*/ 163 w 164"/>
                <a:gd name="T31" fmla="*/ 114 h 244"/>
                <a:gd name="T32" fmla="*/ 163 w 164"/>
                <a:gd name="T33" fmla="*/ 109 h 244"/>
                <a:gd name="T34" fmla="*/ 128 w 164"/>
                <a:gd name="T35" fmla="*/ 12 h 244"/>
                <a:gd name="T36" fmla="*/ 114 w 164"/>
                <a:gd name="T37" fmla="*/ 40 h 244"/>
                <a:gd name="T38" fmla="*/ 49 w 164"/>
                <a:gd name="T39" fmla="*/ 40 h 244"/>
                <a:gd name="T40" fmla="*/ 33 w 164"/>
                <a:gd name="T41" fmla="*/ 12 h 244"/>
                <a:gd name="T42" fmla="*/ 128 w 164"/>
                <a:gd name="T43" fmla="*/ 12 h 244"/>
                <a:gd name="T44" fmla="*/ 82 w 164"/>
                <a:gd name="T45" fmla="*/ 120 h 244"/>
                <a:gd name="T46" fmla="*/ 68 w 164"/>
                <a:gd name="T47" fmla="*/ 106 h 244"/>
                <a:gd name="T48" fmla="*/ 82 w 164"/>
                <a:gd name="T49" fmla="*/ 92 h 244"/>
                <a:gd name="T50" fmla="*/ 96 w 164"/>
                <a:gd name="T51" fmla="*/ 106 h 244"/>
                <a:gd name="T52" fmla="*/ 82 w 164"/>
                <a:gd name="T53" fmla="*/ 120 h 244"/>
                <a:gd name="T54" fmla="*/ 94 w 164"/>
                <a:gd name="T55" fmla="*/ 232 h 244"/>
                <a:gd name="T56" fmla="*/ 88 w 164"/>
                <a:gd name="T57" fmla="*/ 232 h 244"/>
                <a:gd name="T58" fmla="*/ 88 w 164"/>
                <a:gd name="T59" fmla="*/ 131 h 244"/>
                <a:gd name="T60" fmla="*/ 108 w 164"/>
                <a:gd name="T61" fmla="*/ 106 h 244"/>
                <a:gd name="T62" fmla="*/ 82 w 164"/>
                <a:gd name="T63" fmla="*/ 80 h 244"/>
                <a:gd name="T64" fmla="*/ 56 w 164"/>
                <a:gd name="T65" fmla="*/ 106 h 244"/>
                <a:gd name="T66" fmla="*/ 76 w 164"/>
                <a:gd name="T67" fmla="*/ 131 h 244"/>
                <a:gd name="T68" fmla="*/ 76 w 164"/>
                <a:gd name="T69" fmla="*/ 232 h 244"/>
                <a:gd name="T70" fmla="*/ 70 w 164"/>
                <a:gd name="T71" fmla="*/ 232 h 244"/>
                <a:gd name="T72" fmla="*/ 13 w 164"/>
                <a:gd name="T73" fmla="*/ 112 h 244"/>
                <a:gd name="T74" fmla="*/ 49 w 164"/>
                <a:gd name="T75" fmla="*/ 52 h 244"/>
                <a:gd name="T76" fmla="*/ 115 w 164"/>
                <a:gd name="T77" fmla="*/ 52 h 244"/>
                <a:gd name="T78" fmla="*/ 151 w 164"/>
                <a:gd name="T79" fmla="*/ 112 h 244"/>
                <a:gd name="T80" fmla="*/ 94 w 164"/>
                <a:gd name="T81" fmla="*/ 232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4" h="244">
                  <a:moveTo>
                    <a:pt x="163" y="109"/>
                  </a:moveTo>
                  <a:cubicBezTo>
                    <a:pt x="125" y="46"/>
                    <a:pt x="125" y="46"/>
                    <a:pt x="125" y="46"/>
                  </a:cubicBezTo>
                  <a:cubicBezTo>
                    <a:pt x="143" y="9"/>
                    <a:pt x="143" y="9"/>
                    <a:pt x="143" y="9"/>
                  </a:cubicBezTo>
                  <a:cubicBezTo>
                    <a:pt x="144" y="7"/>
                    <a:pt x="144" y="5"/>
                    <a:pt x="143" y="3"/>
                  </a:cubicBezTo>
                  <a:cubicBezTo>
                    <a:pt x="142" y="1"/>
                    <a:pt x="140" y="0"/>
                    <a:pt x="13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0" y="0"/>
                    <a:pt x="18" y="1"/>
                    <a:pt x="17" y="3"/>
                  </a:cubicBezTo>
                  <a:cubicBezTo>
                    <a:pt x="16" y="5"/>
                    <a:pt x="16" y="7"/>
                    <a:pt x="17" y="9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" y="109"/>
                    <a:pt x="2" y="109"/>
                    <a:pt x="2" y="109"/>
                  </a:cubicBezTo>
                  <a:cubicBezTo>
                    <a:pt x="1" y="111"/>
                    <a:pt x="0" y="113"/>
                    <a:pt x="1" y="114"/>
                  </a:cubicBezTo>
                  <a:cubicBezTo>
                    <a:pt x="61" y="241"/>
                    <a:pt x="61" y="241"/>
                    <a:pt x="61" y="241"/>
                  </a:cubicBezTo>
                  <a:cubicBezTo>
                    <a:pt x="62" y="243"/>
                    <a:pt x="64" y="244"/>
                    <a:pt x="66" y="244"/>
                  </a:cubicBezTo>
                  <a:cubicBezTo>
                    <a:pt x="98" y="244"/>
                    <a:pt x="98" y="244"/>
                    <a:pt x="98" y="244"/>
                  </a:cubicBezTo>
                  <a:cubicBezTo>
                    <a:pt x="100" y="244"/>
                    <a:pt x="102" y="243"/>
                    <a:pt x="103" y="241"/>
                  </a:cubicBezTo>
                  <a:cubicBezTo>
                    <a:pt x="163" y="114"/>
                    <a:pt x="163" y="114"/>
                    <a:pt x="163" y="114"/>
                  </a:cubicBezTo>
                  <a:cubicBezTo>
                    <a:pt x="164" y="113"/>
                    <a:pt x="164" y="111"/>
                    <a:pt x="163" y="109"/>
                  </a:cubicBezTo>
                  <a:close/>
                  <a:moveTo>
                    <a:pt x="128" y="12"/>
                  </a:moveTo>
                  <a:cubicBezTo>
                    <a:pt x="114" y="40"/>
                    <a:pt x="114" y="40"/>
                    <a:pt x="114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33" y="12"/>
                    <a:pt x="33" y="12"/>
                    <a:pt x="33" y="12"/>
                  </a:cubicBezTo>
                  <a:lnTo>
                    <a:pt x="128" y="12"/>
                  </a:lnTo>
                  <a:close/>
                  <a:moveTo>
                    <a:pt x="82" y="120"/>
                  </a:moveTo>
                  <a:cubicBezTo>
                    <a:pt x="74" y="120"/>
                    <a:pt x="68" y="114"/>
                    <a:pt x="68" y="106"/>
                  </a:cubicBezTo>
                  <a:cubicBezTo>
                    <a:pt x="68" y="98"/>
                    <a:pt x="74" y="92"/>
                    <a:pt x="82" y="92"/>
                  </a:cubicBezTo>
                  <a:cubicBezTo>
                    <a:pt x="90" y="92"/>
                    <a:pt x="96" y="98"/>
                    <a:pt x="96" y="106"/>
                  </a:cubicBezTo>
                  <a:cubicBezTo>
                    <a:pt x="96" y="114"/>
                    <a:pt x="90" y="120"/>
                    <a:pt x="82" y="120"/>
                  </a:cubicBezTo>
                  <a:close/>
                  <a:moveTo>
                    <a:pt x="94" y="232"/>
                  </a:moveTo>
                  <a:cubicBezTo>
                    <a:pt x="88" y="232"/>
                    <a:pt x="88" y="232"/>
                    <a:pt x="88" y="232"/>
                  </a:cubicBezTo>
                  <a:cubicBezTo>
                    <a:pt x="88" y="131"/>
                    <a:pt x="88" y="131"/>
                    <a:pt x="88" y="131"/>
                  </a:cubicBezTo>
                  <a:cubicBezTo>
                    <a:pt x="99" y="129"/>
                    <a:pt x="108" y="118"/>
                    <a:pt x="108" y="106"/>
                  </a:cubicBezTo>
                  <a:cubicBezTo>
                    <a:pt x="108" y="92"/>
                    <a:pt x="96" y="80"/>
                    <a:pt x="82" y="80"/>
                  </a:cubicBezTo>
                  <a:cubicBezTo>
                    <a:pt x="68" y="80"/>
                    <a:pt x="56" y="92"/>
                    <a:pt x="56" y="106"/>
                  </a:cubicBezTo>
                  <a:cubicBezTo>
                    <a:pt x="56" y="118"/>
                    <a:pt x="65" y="129"/>
                    <a:pt x="76" y="131"/>
                  </a:cubicBezTo>
                  <a:cubicBezTo>
                    <a:pt x="76" y="232"/>
                    <a:pt x="76" y="232"/>
                    <a:pt x="76" y="232"/>
                  </a:cubicBezTo>
                  <a:cubicBezTo>
                    <a:pt x="70" y="232"/>
                    <a:pt x="70" y="232"/>
                    <a:pt x="70" y="232"/>
                  </a:cubicBezTo>
                  <a:cubicBezTo>
                    <a:pt x="13" y="112"/>
                    <a:pt x="13" y="112"/>
                    <a:pt x="13" y="11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51" y="112"/>
                    <a:pt x="151" y="112"/>
                    <a:pt x="151" y="112"/>
                  </a:cubicBezTo>
                  <a:lnTo>
                    <a:pt x="94" y="2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34" name="ïṡḷîde">
              <a:extLst>
                <a:ext uri="{FF2B5EF4-FFF2-40B4-BE49-F238E27FC236}">
                  <a16:creationId xmlns:a16="http://schemas.microsoft.com/office/drawing/2014/main" id="{8F5A5018-CEBB-4FAC-9E92-4AB51584FDE5}"/>
                </a:ext>
              </a:extLst>
            </p:cNvPr>
            <p:cNvGrpSpPr/>
            <p:nvPr/>
          </p:nvGrpSpPr>
          <p:grpSpPr>
            <a:xfrm>
              <a:off x="8650973" y="4610899"/>
              <a:ext cx="414338" cy="376238"/>
              <a:chOff x="10598151" y="1660526"/>
              <a:chExt cx="414338" cy="376238"/>
            </a:xfrm>
            <a:solidFill>
              <a:schemeClr val="accent2"/>
            </a:solidFill>
          </p:grpSpPr>
          <p:sp>
            <p:nvSpPr>
              <p:cNvPr id="47" name="íşḷïďe">
                <a:extLst>
                  <a:ext uri="{FF2B5EF4-FFF2-40B4-BE49-F238E27FC236}">
                    <a16:creationId xmlns:a16="http://schemas.microsoft.com/office/drawing/2014/main" id="{B052E5F4-523B-4D06-8578-D88002CAF69B}"/>
                  </a:ext>
                </a:extLst>
              </p:cNvPr>
              <p:cNvSpPr/>
              <p:nvPr/>
            </p:nvSpPr>
            <p:spPr bwMode="auto">
              <a:xfrm>
                <a:off x="10598151" y="1660526"/>
                <a:ext cx="414338" cy="376238"/>
              </a:xfrm>
              <a:custGeom>
                <a:avLst/>
                <a:gdLst>
                  <a:gd name="T0" fmla="*/ 86 w 110"/>
                  <a:gd name="T1" fmla="*/ 98 h 98"/>
                  <a:gd name="T2" fmla="*/ 84 w 110"/>
                  <a:gd name="T3" fmla="*/ 98 h 98"/>
                  <a:gd name="T4" fmla="*/ 71 w 110"/>
                  <a:gd name="T5" fmla="*/ 90 h 98"/>
                  <a:gd name="T6" fmla="*/ 52 w 110"/>
                  <a:gd name="T7" fmla="*/ 92 h 98"/>
                  <a:gd name="T8" fmla="*/ 0 w 110"/>
                  <a:gd name="T9" fmla="*/ 46 h 98"/>
                  <a:gd name="T10" fmla="*/ 52 w 110"/>
                  <a:gd name="T11" fmla="*/ 0 h 98"/>
                  <a:gd name="T12" fmla="*/ 110 w 110"/>
                  <a:gd name="T13" fmla="*/ 46 h 98"/>
                  <a:gd name="T14" fmla="*/ 90 w 110"/>
                  <a:gd name="T15" fmla="*/ 81 h 98"/>
                  <a:gd name="T16" fmla="*/ 90 w 110"/>
                  <a:gd name="T17" fmla="*/ 93 h 98"/>
                  <a:gd name="T18" fmla="*/ 90 w 110"/>
                  <a:gd name="T19" fmla="*/ 94 h 98"/>
                  <a:gd name="T20" fmla="*/ 86 w 110"/>
                  <a:gd name="T21" fmla="*/ 98 h 98"/>
                  <a:gd name="T22" fmla="*/ 86 w 110"/>
                  <a:gd name="T23" fmla="*/ 98 h 98"/>
                  <a:gd name="T24" fmla="*/ 71 w 110"/>
                  <a:gd name="T25" fmla="*/ 81 h 98"/>
                  <a:gd name="T26" fmla="*/ 73 w 110"/>
                  <a:gd name="T27" fmla="*/ 82 h 98"/>
                  <a:gd name="T28" fmla="*/ 82 w 110"/>
                  <a:gd name="T29" fmla="*/ 87 h 98"/>
                  <a:gd name="T30" fmla="*/ 82 w 110"/>
                  <a:gd name="T31" fmla="*/ 79 h 98"/>
                  <a:gd name="T32" fmla="*/ 84 w 110"/>
                  <a:gd name="T33" fmla="*/ 76 h 98"/>
                  <a:gd name="T34" fmla="*/ 102 w 110"/>
                  <a:gd name="T35" fmla="*/ 46 h 98"/>
                  <a:gd name="T36" fmla="*/ 52 w 110"/>
                  <a:gd name="T37" fmla="*/ 8 h 98"/>
                  <a:gd name="T38" fmla="*/ 8 w 110"/>
                  <a:gd name="T39" fmla="*/ 46 h 98"/>
                  <a:gd name="T40" fmla="*/ 52 w 110"/>
                  <a:gd name="T41" fmla="*/ 84 h 98"/>
                  <a:gd name="T42" fmla="*/ 70 w 110"/>
                  <a:gd name="T43" fmla="*/ 82 h 98"/>
                  <a:gd name="T44" fmla="*/ 71 w 110"/>
                  <a:gd name="T45" fmla="*/ 81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0" h="98">
                    <a:moveTo>
                      <a:pt x="86" y="98"/>
                    </a:moveTo>
                    <a:cubicBezTo>
                      <a:pt x="85" y="98"/>
                      <a:pt x="85" y="98"/>
                      <a:pt x="84" y="98"/>
                    </a:cubicBezTo>
                    <a:cubicBezTo>
                      <a:pt x="71" y="90"/>
                      <a:pt x="71" y="90"/>
                      <a:pt x="71" y="90"/>
                    </a:cubicBezTo>
                    <a:cubicBezTo>
                      <a:pt x="65" y="91"/>
                      <a:pt x="59" y="92"/>
                      <a:pt x="52" y="92"/>
                    </a:cubicBezTo>
                    <a:cubicBezTo>
                      <a:pt x="21" y="92"/>
                      <a:pt x="0" y="73"/>
                      <a:pt x="0" y="46"/>
                    </a:cubicBezTo>
                    <a:cubicBezTo>
                      <a:pt x="0" y="19"/>
                      <a:pt x="22" y="0"/>
                      <a:pt x="52" y="0"/>
                    </a:cubicBezTo>
                    <a:cubicBezTo>
                      <a:pt x="85" y="0"/>
                      <a:pt x="110" y="20"/>
                      <a:pt x="110" y="46"/>
                    </a:cubicBezTo>
                    <a:cubicBezTo>
                      <a:pt x="110" y="60"/>
                      <a:pt x="103" y="72"/>
                      <a:pt x="90" y="81"/>
                    </a:cubicBezTo>
                    <a:cubicBezTo>
                      <a:pt x="90" y="93"/>
                      <a:pt x="90" y="93"/>
                      <a:pt x="90" y="93"/>
                    </a:cubicBezTo>
                    <a:cubicBezTo>
                      <a:pt x="90" y="94"/>
                      <a:pt x="90" y="94"/>
                      <a:pt x="90" y="94"/>
                    </a:cubicBezTo>
                    <a:cubicBezTo>
                      <a:pt x="90" y="96"/>
                      <a:pt x="88" y="98"/>
                      <a:pt x="86" y="98"/>
                    </a:cubicBezTo>
                    <a:cubicBezTo>
                      <a:pt x="86" y="98"/>
                      <a:pt x="86" y="98"/>
                      <a:pt x="86" y="98"/>
                    </a:cubicBezTo>
                    <a:close/>
                    <a:moveTo>
                      <a:pt x="71" y="81"/>
                    </a:moveTo>
                    <a:cubicBezTo>
                      <a:pt x="72" y="81"/>
                      <a:pt x="73" y="82"/>
                      <a:pt x="73" y="82"/>
                    </a:cubicBezTo>
                    <a:cubicBezTo>
                      <a:pt x="82" y="87"/>
                      <a:pt x="82" y="87"/>
                      <a:pt x="82" y="87"/>
                    </a:cubicBezTo>
                    <a:cubicBezTo>
                      <a:pt x="82" y="79"/>
                      <a:pt x="82" y="79"/>
                      <a:pt x="82" y="79"/>
                    </a:cubicBezTo>
                    <a:cubicBezTo>
                      <a:pt x="82" y="78"/>
                      <a:pt x="83" y="76"/>
                      <a:pt x="84" y="76"/>
                    </a:cubicBezTo>
                    <a:cubicBezTo>
                      <a:pt x="96" y="68"/>
                      <a:pt x="102" y="58"/>
                      <a:pt x="102" y="46"/>
                    </a:cubicBezTo>
                    <a:cubicBezTo>
                      <a:pt x="102" y="25"/>
                      <a:pt x="80" y="8"/>
                      <a:pt x="52" y="8"/>
                    </a:cubicBezTo>
                    <a:cubicBezTo>
                      <a:pt x="26" y="8"/>
                      <a:pt x="8" y="24"/>
                      <a:pt x="8" y="46"/>
                    </a:cubicBezTo>
                    <a:cubicBezTo>
                      <a:pt x="8" y="68"/>
                      <a:pt x="26" y="84"/>
                      <a:pt x="52" y="84"/>
                    </a:cubicBezTo>
                    <a:cubicBezTo>
                      <a:pt x="58" y="84"/>
                      <a:pt x="64" y="83"/>
                      <a:pt x="70" y="82"/>
                    </a:cubicBezTo>
                    <a:cubicBezTo>
                      <a:pt x="70" y="82"/>
                      <a:pt x="71" y="81"/>
                      <a:pt x="71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iśḷiďê">
                <a:extLst>
                  <a:ext uri="{FF2B5EF4-FFF2-40B4-BE49-F238E27FC236}">
                    <a16:creationId xmlns:a16="http://schemas.microsoft.com/office/drawing/2014/main" id="{653E7840-469E-4E09-8157-6FF726C3FF1A}"/>
                  </a:ext>
                </a:extLst>
              </p:cNvPr>
              <p:cNvSpPr/>
              <p:nvPr/>
            </p:nvSpPr>
            <p:spPr bwMode="auto">
              <a:xfrm>
                <a:off x="10680701" y="1806576"/>
                <a:ext cx="65088" cy="68263"/>
              </a:xfrm>
              <a:custGeom>
                <a:avLst/>
                <a:gdLst>
                  <a:gd name="T0" fmla="*/ 9 w 17"/>
                  <a:gd name="T1" fmla="*/ 18 h 18"/>
                  <a:gd name="T2" fmla="*/ 0 w 17"/>
                  <a:gd name="T3" fmla="*/ 9 h 18"/>
                  <a:gd name="T4" fmla="*/ 9 w 17"/>
                  <a:gd name="T5" fmla="*/ 0 h 18"/>
                  <a:gd name="T6" fmla="*/ 17 w 17"/>
                  <a:gd name="T7" fmla="*/ 9 h 18"/>
                  <a:gd name="T8" fmla="*/ 9 w 17"/>
                  <a:gd name="T9" fmla="*/ 18 h 18"/>
                  <a:gd name="T10" fmla="*/ 9 w 17"/>
                  <a:gd name="T11" fmla="*/ 4 h 18"/>
                  <a:gd name="T12" fmla="*/ 4 w 17"/>
                  <a:gd name="T13" fmla="*/ 9 h 18"/>
                  <a:gd name="T14" fmla="*/ 9 w 17"/>
                  <a:gd name="T15" fmla="*/ 14 h 18"/>
                  <a:gd name="T16" fmla="*/ 13 w 17"/>
                  <a:gd name="T17" fmla="*/ 9 h 18"/>
                  <a:gd name="T18" fmla="*/ 9 w 17"/>
                  <a:gd name="T19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18">
                    <a:moveTo>
                      <a:pt x="9" y="18"/>
                    </a:moveTo>
                    <a:cubicBezTo>
                      <a:pt x="4" y="18"/>
                      <a:pt x="0" y="14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13" y="0"/>
                      <a:pt x="17" y="4"/>
                      <a:pt x="17" y="9"/>
                    </a:cubicBezTo>
                    <a:cubicBezTo>
                      <a:pt x="17" y="14"/>
                      <a:pt x="13" y="18"/>
                      <a:pt x="9" y="18"/>
                    </a:cubicBezTo>
                    <a:close/>
                    <a:moveTo>
                      <a:pt x="9" y="4"/>
                    </a:moveTo>
                    <a:cubicBezTo>
                      <a:pt x="6" y="4"/>
                      <a:pt x="4" y="6"/>
                      <a:pt x="4" y="9"/>
                    </a:cubicBezTo>
                    <a:cubicBezTo>
                      <a:pt x="4" y="12"/>
                      <a:pt x="6" y="14"/>
                      <a:pt x="9" y="14"/>
                    </a:cubicBezTo>
                    <a:cubicBezTo>
                      <a:pt x="11" y="14"/>
                      <a:pt x="13" y="12"/>
                      <a:pt x="13" y="9"/>
                    </a:cubicBezTo>
                    <a:cubicBezTo>
                      <a:pt x="13" y="6"/>
                      <a:pt x="11" y="4"/>
                      <a:pt x="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şľíḍé">
                <a:extLst>
                  <a:ext uri="{FF2B5EF4-FFF2-40B4-BE49-F238E27FC236}">
                    <a16:creationId xmlns:a16="http://schemas.microsoft.com/office/drawing/2014/main" id="{5CF324B9-0E30-48D5-8AC9-DEB086B11709}"/>
                  </a:ext>
                </a:extLst>
              </p:cNvPr>
              <p:cNvSpPr/>
              <p:nvPr/>
            </p:nvSpPr>
            <p:spPr bwMode="auto">
              <a:xfrm>
                <a:off x="10768013" y="1806576"/>
                <a:ext cx="68263" cy="68263"/>
              </a:xfrm>
              <a:custGeom>
                <a:avLst/>
                <a:gdLst>
                  <a:gd name="T0" fmla="*/ 9 w 18"/>
                  <a:gd name="T1" fmla="*/ 18 h 18"/>
                  <a:gd name="T2" fmla="*/ 0 w 18"/>
                  <a:gd name="T3" fmla="*/ 9 h 18"/>
                  <a:gd name="T4" fmla="*/ 9 w 18"/>
                  <a:gd name="T5" fmla="*/ 0 h 18"/>
                  <a:gd name="T6" fmla="*/ 18 w 18"/>
                  <a:gd name="T7" fmla="*/ 9 h 18"/>
                  <a:gd name="T8" fmla="*/ 9 w 18"/>
                  <a:gd name="T9" fmla="*/ 18 h 18"/>
                  <a:gd name="T10" fmla="*/ 9 w 18"/>
                  <a:gd name="T11" fmla="*/ 4 h 18"/>
                  <a:gd name="T12" fmla="*/ 4 w 18"/>
                  <a:gd name="T13" fmla="*/ 9 h 18"/>
                  <a:gd name="T14" fmla="*/ 9 w 18"/>
                  <a:gd name="T15" fmla="*/ 14 h 18"/>
                  <a:gd name="T16" fmla="*/ 14 w 18"/>
                  <a:gd name="T17" fmla="*/ 9 h 18"/>
                  <a:gd name="T18" fmla="*/ 9 w 18"/>
                  <a:gd name="T19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" h="18">
                    <a:moveTo>
                      <a:pt x="9" y="18"/>
                    </a:moveTo>
                    <a:cubicBezTo>
                      <a:pt x="4" y="18"/>
                      <a:pt x="0" y="14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14" y="0"/>
                      <a:pt x="18" y="4"/>
                      <a:pt x="18" y="9"/>
                    </a:cubicBezTo>
                    <a:cubicBezTo>
                      <a:pt x="18" y="14"/>
                      <a:pt x="14" y="18"/>
                      <a:pt x="9" y="18"/>
                    </a:cubicBezTo>
                    <a:close/>
                    <a:moveTo>
                      <a:pt x="9" y="4"/>
                    </a:moveTo>
                    <a:cubicBezTo>
                      <a:pt x="6" y="4"/>
                      <a:pt x="4" y="6"/>
                      <a:pt x="4" y="9"/>
                    </a:cubicBezTo>
                    <a:cubicBezTo>
                      <a:pt x="4" y="12"/>
                      <a:pt x="6" y="14"/>
                      <a:pt x="9" y="14"/>
                    </a:cubicBezTo>
                    <a:cubicBezTo>
                      <a:pt x="11" y="14"/>
                      <a:pt x="14" y="12"/>
                      <a:pt x="14" y="9"/>
                    </a:cubicBezTo>
                    <a:cubicBezTo>
                      <a:pt x="14" y="6"/>
                      <a:pt x="11" y="4"/>
                      <a:pt x="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ísḷiďé">
                <a:extLst>
                  <a:ext uri="{FF2B5EF4-FFF2-40B4-BE49-F238E27FC236}">
                    <a16:creationId xmlns:a16="http://schemas.microsoft.com/office/drawing/2014/main" id="{AF1DBBF8-BE84-4573-8FD9-330346851E6A}"/>
                  </a:ext>
                </a:extLst>
              </p:cNvPr>
              <p:cNvSpPr/>
              <p:nvPr/>
            </p:nvSpPr>
            <p:spPr bwMode="auto">
              <a:xfrm>
                <a:off x="10855326" y="1806576"/>
                <a:ext cx="66675" cy="68263"/>
              </a:xfrm>
              <a:custGeom>
                <a:avLst/>
                <a:gdLst>
                  <a:gd name="T0" fmla="*/ 9 w 18"/>
                  <a:gd name="T1" fmla="*/ 18 h 18"/>
                  <a:gd name="T2" fmla="*/ 0 w 18"/>
                  <a:gd name="T3" fmla="*/ 9 h 18"/>
                  <a:gd name="T4" fmla="*/ 9 w 18"/>
                  <a:gd name="T5" fmla="*/ 0 h 18"/>
                  <a:gd name="T6" fmla="*/ 18 w 18"/>
                  <a:gd name="T7" fmla="*/ 9 h 18"/>
                  <a:gd name="T8" fmla="*/ 9 w 18"/>
                  <a:gd name="T9" fmla="*/ 18 h 18"/>
                  <a:gd name="T10" fmla="*/ 9 w 18"/>
                  <a:gd name="T11" fmla="*/ 4 h 18"/>
                  <a:gd name="T12" fmla="*/ 4 w 18"/>
                  <a:gd name="T13" fmla="*/ 9 h 18"/>
                  <a:gd name="T14" fmla="*/ 9 w 18"/>
                  <a:gd name="T15" fmla="*/ 14 h 18"/>
                  <a:gd name="T16" fmla="*/ 14 w 18"/>
                  <a:gd name="T17" fmla="*/ 9 h 18"/>
                  <a:gd name="T18" fmla="*/ 9 w 18"/>
                  <a:gd name="T19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" h="18">
                    <a:moveTo>
                      <a:pt x="9" y="18"/>
                    </a:moveTo>
                    <a:cubicBezTo>
                      <a:pt x="4" y="18"/>
                      <a:pt x="0" y="14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14" y="0"/>
                      <a:pt x="18" y="4"/>
                      <a:pt x="18" y="9"/>
                    </a:cubicBezTo>
                    <a:cubicBezTo>
                      <a:pt x="18" y="14"/>
                      <a:pt x="14" y="18"/>
                      <a:pt x="9" y="18"/>
                    </a:cubicBezTo>
                    <a:close/>
                    <a:moveTo>
                      <a:pt x="9" y="4"/>
                    </a:moveTo>
                    <a:cubicBezTo>
                      <a:pt x="6" y="4"/>
                      <a:pt x="4" y="6"/>
                      <a:pt x="4" y="9"/>
                    </a:cubicBezTo>
                    <a:cubicBezTo>
                      <a:pt x="4" y="12"/>
                      <a:pt x="6" y="14"/>
                      <a:pt x="9" y="14"/>
                    </a:cubicBezTo>
                    <a:cubicBezTo>
                      <a:pt x="11" y="14"/>
                      <a:pt x="14" y="12"/>
                      <a:pt x="14" y="9"/>
                    </a:cubicBezTo>
                    <a:cubicBezTo>
                      <a:pt x="14" y="6"/>
                      <a:pt x="11" y="4"/>
                      <a:pt x="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5" name="îšļïḓê">
              <a:extLst>
                <a:ext uri="{FF2B5EF4-FFF2-40B4-BE49-F238E27FC236}">
                  <a16:creationId xmlns:a16="http://schemas.microsoft.com/office/drawing/2014/main" id="{FF8D4106-E752-4BDC-8C47-B381F63E7CCD}"/>
                </a:ext>
              </a:extLst>
            </p:cNvPr>
            <p:cNvGrpSpPr/>
            <p:nvPr/>
          </p:nvGrpSpPr>
          <p:grpSpPr>
            <a:xfrm>
              <a:off x="8882355" y="1854003"/>
              <a:ext cx="2327132" cy="944997"/>
              <a:chOff x="9169213" y="1404000"/>
              <a:chExt cx="2327132" cy="944997"/>
            </a:xfrm>
          </p:grpSpPr>
          <p:sp>
            <p:nvSpPr>
              <p:cNvPr id="45" name="ïṩlíď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9169213" y="1791598"/>
                <a:ext cx="2327132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</a:p>
            </p:txBody>
          </p:sp>
          <p:sp>
            <p:nvSpPr>
              <p:cNvPr id="46" name="iSḷîḓe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9169213" y="1404000"/>
                <a:ext cx="2327132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</a:p>
            </p:txBody>
          </p:sp>
        </p:grpSp>
        <p:grpSp>
          <p:nvGrpSpPr>
            <p:cNvPr id="36" name="ïśļíḋè">
              <a:extLst>
                <a:ext uri="{FF2B5EF4-FFF2-40B4-BE49-F238E27FC236}">
                  <a16:creationId xmlns:a16="http://schemas.microsoft.com/office/drawing/2014/main" id="{33D8D712-DFDC-4C43-B551-4A3523CE3073}"/>
                </a:ext>
              </a:extLst>
            </p:cNvPr>
            <p:cNvGrpSpPr/>
            <p:nvPr/>
          </p:nvGrpSpPr>
          <p:grpSpPr>
            <a:xfrm>
              <a:off x="9117249" y="4656495"/>
              <a:ext cx="2327132" cy="944997"/>
              <a:chOff x="9169213" y="4825649"/>
              <a:chExt cx="2327132" cy="944997"/>
            </a:xfrm>
          </p:grpSpPr>
          <p:sp>
            <p:nvSpPr>
              <p:cNvPr id="43" name="işlíďè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9169213" y="5213247"/>
                <a:ext cx="2327132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</a:p>
            </p:txBody>
          </p:sp>
          <p:sp>
            <p:nvSpPr>
              <p:cNvPr id="44" name="ïṣḷiḓè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9169213" y="4825649"/>
                <a:ext cx="2327132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</a:p>
            </p:txBody>
          </p:sp>
        </p:grpSp>
        <p:grpSp>
          <p:nvGrpSpPr>
            <p:cNvPr id="37" name="íṡlïḑè">
              <a:extLst>
                <a:ext uri="{FF2B5EF4-FFF2-40B4-BE49-F238E27FC236}">
                  <a16:creationId xmlns:a16="http://schemas.microsoft.com/office/drawing/2014/main" id="{7CB02606-D40D-4CF4-A6BC-F17C4190D000}"/>
                </a:ext>
              </a:extLst>
            </p:cNvPr>
            <p:cNvGrpSpPr/>
            <p:nvPr/>
          </p:nvGrpSpPr>
          <p:grpSpPr>
            <a:xfrm>
              <a:off x="1017249" y="1848126"/>
              <a:ext cx="2327132" cy="944997"/>
              <a:chOff x="676675" y="1404000"/>
              <a:chExt cx="2327132" cy="944997"/>
            </a:xfrm>
          </p:grpSpPr>
          <p:sp>
            <p:nvSpPr>
              <p:cNvPr id="41" name="íṩḻide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76675" y="1791598"/>
                <a:ext cx="2327132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</a:p>
            </p:txBody>
          </p:sp>
          <p:sp>
            <p:nvSpPr>
              <p:cNvPr id="42" name="ïs1iḓè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76675" y="1404000"/>
                <a:ext cx="2327132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</a:p>
            </p:txBody>
          </p:sp>
        </p:grpSp>
        <p:grpSp>
          <p:nvGrpSpPr>
            <p:cNvPr id="38" name="î$ļíḓê">
              <a:extLst>
                <a:ext uri="{FF2B5EF4-FFF2-40B4-BE49-F238E27FC236}">
                  <a16:creationId xmlns:a16="http://schemas.microsoft.com/office/drawing/2014/main" id="{0B259ABF-4858-49D9-B7AA-973738C2EF96}"/>
                </a:ext>
              </a:extLst>
            </p:cNvPr>
            <p:cNvGrpSpPr/>
            <p:nvPr/>
          </p:nvGrpSpPr>
          <p:grpSpPr>
            <a:xfrm>
              <a:off x="747620" y="4464003"/>
              <a:ext cx="2327132" cy="944997"/>
              <a:chOff x="676675" y="4825649"/>
              <a:chExt cx="2327132" cy="944997"/>
            </a:xfrm>
          </p:grpSpPr>
          <p:sp>
            <p:nvSpPr>
              <p:cNvPr id="39" name="ïŝľïď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76675" y="5213247"/>
                <a:ext cx="2327132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</a:p>
            </p:txBody>
          </p:sp>
          <p:sp>
            <p:nvSpPr>
              <p:cNvPr id="40" name="ïś1íḍè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76675" y="4825649"/>
                <a:ext cx="2327132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12534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56F513-84EC-4A82-9F2D-1763E32B3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C3FC024-C300-4337-B55C-413AA5D22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C1DF00-C5B4-44D0-8059-A75A04FE2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34</a:t>
            </a:fld>
            <a:endParaRPr lang="zh-CN" altLang="en-US"/>
          </a:p>
        </p:txBody>
      </p:sp>
      <p:grpSp>
        <p:nvGrpSpPr>
          <p:cNvPr id="5" name="21b9a80c-0d68-4bf2-8a25-6b51834a4df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A8134F2-031F-4008-B68C-BF5D30486D40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4375" y="1359000"/>
            <a:ext cx="10879926" cy="4103980"/>
            <a:chOff x="664375" y="1359000"/>
            <a:chExt cx="10879926" cy="4103980"/>
          </a:xfrm>
        </p:grpSpPr>
        <p:sp>
          <p:nvSpPr>
            <p:cNvPr id="6" name="ïṥḷîdé">
              <a:extLst>
                <a:ext uri="{FF2B5EF4-FFF2-40B4-BE49-F238E27FC236}">
                  <a16:creationId xmlns:a16="http://schemas.microsoft.com/office/drawing/2014/main" id="{98A2406A-84D3-451F-B5F9-751F6736ED60}"/>
                </a:ext>
              </a:extLst>
            </p:cNvPr>
            <p:cNvSpPr/>
            <p:nvPr/>
          </p:nvSpPr>
          <p:spPr bwMode="auto">
            <a:xfrm rot="5400000">
              <a:off x="1407272" y="2196813"/>
              <a:ext cx="793621" cy="2271093"/>
            </a:xfrm>
            <a:custGeom>
              <a:avLst/>
              <a:gdLst>
                <a:gd name="T0" fmla="*/ 465 w 465"/>
                <a:gd name="T1" fmla="*/ 178 h 644"/>
                <a:gd name="T2" fmla="*/ 0 w 465"/>
                <a:gd name="T3" fmla="*/ 0 h 644"/>
                <a:gd name="T4" fmla="*/ 0 w 465"/>
                <a:gd name="T5" fmla="*/ 364 h 644"/>
                <a:gd name="T6" fmla="*/ 465 w 465"/>
                <a:gd name="T7" fmla="*/ 644 h 644"/>
                <a:gd name="T8" fmla="*/ 465 w 465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178"/>
                  </a:moveTo>
                  <a:lnTo>
                    <a:pt x="0" y="0"/>
                  </a:lnTo>
                  <a:lnTo>
                    <a:pt x="0" y="364"/>
                  </a:lnTo>
                  <a:lnTo>
                    <a:pt x="465" y="644"/>
                  </a:lnTo>
                  <a:lnTo>
                    <a:pt x="465" y="178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iṣḷidé">
              <a:extLst>
                <a:ext uri="{FF2B5EF4-FFF2-40B4-BE49-F238E27FC236}">
                  <a16:creationId xmlns:a16="http://schemas.microsoft.com/office/drawing/2014/main" id="{85CEB268-09E6-4E8A-8C66-ED09E6FFAF1D}"/>
                </a:ext>
              </a:extLst>
            </p:cNvPr>
            <p:cNvSpPr/>
            <p:nvPr/>
          </p:nvSpPr>
          <p:spPr bwMode="auto">
            <a:xfrm rot="5400000">
              <a:off x="3325294" y="2002865"/>
              <a:ext cx="1273207" cy="2179400"/>
            </a:xfrm>
            <a:custGeom>
              <a:avLst/>
              <a:gdLst>
                <a:gd name="T0" fmla="*/ 746 w 746"/>
                <a:gd name="T1" fmla="*/ 112 h 618"/>
                <a:gd name="T2" fmla="*/ 0 w 746"/>
                <a:gd name="T3" fmla="*/ 0 h 618"/>
                <a:gd name="T4" fmla="*/ 0 w 746"/>
                <a:gd name="T5" fmla="*/ 394 h 618"/>
                <a:gd name="T6" fmla="*/ 746 w 746"/>
                <a:gd name="T7" fmla="*/ 618 h 618"/>
                <a:gd name="T8" fmla="*/ 746 w 746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8">
                  <a:moveTo>
                    <a:pt x="746" y="112"/>
                  </a:moveTo>
                  <a:lnTo>
                    <a:pt x="0" y="0"/>
                  </a:lnTo>
                  <a:lnTo>
                    <a:pt x="0" y="394"/>
                  </a:lnTo>
                  <a:lnTo>
                    <a:pt x="746" y="618"/>
                  </a:lnTo>
                  <a:lnTo>
                    <a:pt x="746" y="112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ïśḷîḍê">
              <a:extLst>
                <a:ext uri="{FF2B5EF4-FFF2-40B4-BE49-F238E27FC236}">
                  <a16:creationId xmlns:a16="http://schemas.microsoft.com/office/drawing/2014/main" id="{50F2C1D6-E70E-4435-8F73-FF074F6F1625}"/>
                </a:ext>
              </a:extLst>
            </p:cNvPr>
            <p:cNvSpPr/>
            <p:nvPr/>
          </p:nvSpPr>
          <p:spPr bwMode="auto">
            <a:xfrm rot="5400000">
              <a:off x="10011944" y="2196813"/>
              <a:ext cx="793621" cy="2271093"/>
            </a:xfrm>
            <a:custGeom>
              <a:avLst/>
              <a:gdLst>
                <a:gd name="T0" fmla="*/ 465 w 465"/>
                <a:gd name="T1" fmla="*/ 467 h 644"/>
                <a:gd name="T2" fmla="*/ 0 w 465"/>
                <a:gd name="T3" fmla="*/ 644 h 644"/>
                <a:gd name="T4" fmla="*/ 0 w 465"/>
                <a:gd name="T5" fmla="*/ 280 h 644"/>
                <a:gd name="T6" fmla="*/ 465 w 465"/>
                <a:gd name="T7" fmla="*/ 0 h 644"/>
                <a:gd name="T8" fmla="*/ 465 w 465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467"/>
                  </a:moveTo>
                  <a:lnTo>
                    <a:pt x="0" y="644"/>
                  </a:lnTo>
                  <a:lnTo>
                    <a:pt x="0" y="280"/>
                  </a:lnTo>
                  <a:lnTo>
                    <a:pt x="465" y="0"/>
                  </a:lnTo>
                  <a:lnTo>
                    <a:pt x="465" y="467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iṩḻíḑé">
              <a:extLst>
                <a:ext uri="{FF2B5EF4-FFF2-40B4-BE49-F238E27FC236}">
                  <a16:creationId xmlns:a16="http://schemas.microsoft.com/office/drawing/2014/main" id="{D404897C-4050-453E-A2DB-6F693940FA81}"/>
                </a:ext>
              </a:extLst>
            </p:cNvPr>
            <p:cNvSpPr/>
            <p:nvPr/>
          </p:nvSpPr>
          <p:spPr bwMode="auto">
            <a:xfrm rot="5400000">
              <a:off x="7620259" y="2004629"/>
              <a:ext cx="1273207" cy="2175878"/>
            </a:xfrm>
            <a:custGeom>
              <a:avLst/>
              <a:gdLst>
                <a:gd name="T0" fmla="*/ 746 w 746"/>
                <a:gd name="T1" fmla="*/ 506 h 617"/>
                <a:gd name="T2" fmla="*/ 0 w 746"/>
                <a:gd name="T3" fmla="*/ 617 h 617"/>
                <a:gd name="T4" fmla="*/ 0 w 746"/>
                <a:gd name="T5" fmla="*/ 224 h 617"/>
                <a:gd name="T6" fmla="*/ 746 w 746"/>
                <a:gd name="T7" fmla="*/ 0 h 617"/>
                <a:gd name="T8" fmla="*/ 746 w 746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7">
                  <a:moveTo>
                    <a:pt x="746" y="506"/>
                  </a:moveTo>
                  <a:lnTo>
                    <a:pt x="0" y="617"/>
                  </a:lnTo>
                  <a:lnTo>
                    <a:pt x="0" y="224"/>
                  </a:lnTo>
                  <a:lnTo>
                    <a:pt x="746" y="0"/>
                  </a:lnTo>
                  <a:lnTo>
                    <a:pt x="746" y="506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ïṡ1íḋé">
              <a:extLst>
                <a:ext uri="{FF2B5EF4-FFF2-40B4-BE49-F238E27FC236}">
                  <a16:creationId xmlns:a16="http://schemas.microsoft.com/office/drawing/2014/main" id="{A9E2E733-604B-4D11-8FFA-C138619AB1F9}"/>
                </a:ext>
              </a:extLst>
            </p:cNvPr>
            <p:cNvSpPr/>
            <p:nvPr/>
          </p:nvSpPr>
          <p:spPr bwMode="auto">
            <a:xfrm rot="5400000">
              <a:off x="5233863" y="1722516"/>
              <a:ext cx="1752794" cy="2260512"/>
            </a:xfrm>
            <a:custGeom>
              <a:avLst/>
              <a:gdLst>
                <a:gd name="T0" fmla="*/ 1027 w 1027"/>
                <a:gd name="T1" fmla="*/ 641 h 641"/>
                <a:gd name="T2" fmla="*/ 0 w 1027"/>
                <a:gd name="T3" fmla="*/ 532 h 641"/>
                <a:gd name="T4" fmla="*/ 0 w 1027"/>
                <a:gd name="T5" fmla="*/ 111 h 641"/>
                <a:gd name="T6" fmla="*/ 1027 w 1027"/>
                <a:gd name="T7" fmla="*/ 0 h 641"/>
                <a:gd name="T8" fmla="*/ 1027 w 1027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7" h="641">
                  <a:moveTo>
                    <a:pt x="1027" y="641"/>
                  </a:moveTo>
                  <a:lnTo>
                    <a:pt x="0" y="532"/>
                  </a:lnTo>
                  <a:lnTo>
                    <a:pt x="0" y="111"/>
                  </a:lnTo>
                  <a:lnTo>
                    <a:pt x="1027" y="0"/>
                  </a:lnTo>
                  <a:lnTo>
                    <a:pt x="1027" y="6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îṩḻíďé">
              <a:extLst>
                <a:ext uri="{FF2B5EF4-FFF2-40B4-BE49-F238E27FC236}">
                  <a16:creationId xmlns:a16="http://schemas.microsoft.com/office/drawing/2014/main" id="{8FD0B0D5-D529-461B-A61E-9F07E1486A15}"/>
                </a:ext>
              </a:extLst>
            </p:cNvPr>
            <p:cNvSpPr/>
            <p:nvPr/>
          </p:nvSpPr>
          <p:spPr>
            <a:xfrm>
              <a:off x="1324622" y="3518604"/>
              <a:ext cx="421131" cy="421128"/>
            </a:xfrm>
            <a:prstGeom prst="ellipse">
              <a:avLst/>
            </a:prstGeom>
            <a:solidFill>
              <a:schemeClr val="tx2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lang="en-US" sz="1200" b="1" dirty="0"/>
                <a:t>1</a:t>
              </a:r>
            </a:p>
          </p:txBody>
        </p:sp>
        <p:sp>
          <p:nvSpPr>
            <p:cNvPr id="12" name="isliďê">
              <a:extLst>
                <a:ext uri="{FF2B5EF4-FFF2-40B4-BE49-F238E27FC236}">
                  <a16:creationId xmlns:a16="http://schemas.microsoft.com/office/drawing/2014/main" id="{9A298EA9-E794-4974-8980-F92568966F8D}"/>
                </a:ext>
              </a:extLst>
            </p:cNvPr>
            <p:cNvSpPr/>
            <p:nvPr/>
          </p:nvSpPr>
          <p:spPr>
            <a:xfrm>
              <a:off x="3603675" y="3518604"/>
              <a:ext cx="421131" cy="421128"/>
            </a:xfrm>
            <a:prstGeom prst="ellipse">
              <a:avLst/>
            </a:prstGeom>
            <a:solidFill>
              <a:schemeClr val="tx2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lang="en-US" sz="1200" b="1" dirty="0"/>
                <a:t>2</a:t>
              </a:r>
            </a:p>
          </p:txBody>
        </p:sp>
        <p:sp>
          <p:nvSpPr>
            <p:cNvPr id="13" name="ï$ļïḓe">
              <a:extLst>
                <a:ext uri="{FF2B5EF4-FFF2-40B4-BE49-F238E27FC236}">
                  <a16:creationId xmlns:a16="http://schemas.microsoft.com/office/drawing/2014/main" id="{7B3043DC-2F25-418C-B770-9A97D6D682B9}"/>
                </a:ext>
              </a:extLst>
            </p:cNvPr>
            <p:cNvSpPr/>
            <p:nvPr/>
          </p:nvSpPr>
          <p:spPr>
            <a:xfrm>
              <a:off x="5882728" y="3518604"/>
              <a:ext cx="421131" cy="421128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lang="en-US" sz="1200" b="1" dirty="0"/>
                <a:t>3</a:t>
              </a:r>
            </a:p>
          </p:txBody>
        </p:sp>
        <p:sp>
          <p:nvSpPr>
            <p:cNvPr id="14" name="ïšḻîdê">
              <a:extLst>
                <a:ext uri="{FF2B5EF4-FFF2-40B4-BE49-F238E27FC236}">
                  <a16:creationId xmlns:a16="http://schemas.microsoft.com/office/drawing/2014/main" id="{1353D992-9E52-4B79-A871-5A3D96FF0AC1}"/>
                </a:ext>
              </a:extLst>
            </p:cNvPr>
            <p:cNvSpPr/>
            <p:nvPr/>
          </p:nvSpPr>
          <p:spPr>
            <a:xfrm>
              <a:off x="8161781" y="3518604"/>
              <a:ext cx="421131" cy="421128"/>
            </a:xfrm>
            <a:prstGeom prst="ellipse">
              <a:avLst/>
            </a:prstGeom>
            <a:solidFill>
              <a:schemeClr val="tx2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lang="en-US" sz="1200" b="1" dirty="0"/>
                <a:t>4</a:t>
              </a:r>
            </a:p>
          </p:txBody>
        </p:sp>
        <p:sp>
          <p:nvSpPr>
            <p:cNvPr id="15" name="iṩḻïḓé">
              <a:extLst>
                <a:ext uri="{FF2B5EF4-FFF2-40B4-BE49-F238E27FC236}">
                  <a16:creationId xmlns:a16="http://schemas.microsoft.com/office/drawing/2014/main" id="{125D1456-F68D-4669-B1BB-7161F04591A0}"/>
                </a:ext>
              </a:extLst>
            </p:cNvPr>
            <p:cNvSpPr/>
            <p:nvPr/>
          </p:nvSpPr>
          <p:spPr>
            <a:xfrm>
              <a:off x="10440835" y="3518604"/>
              <a:ext cx="421131" cy="421128"/>
            </a:xfrm>
            <a:prstGeom prst="ellipse">
              <a:avLst/>
            </a:prstGeom>
            <a:solidFill>
              <a:schemeClr val="tx2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lang="en-US" sz="1200" b="1" dirty="0"/>
                <a:t>5</a:t>
              </a:r>
            </a:p>
          </p:txBody>
        </p:sp>
        <p:sp>
          <p:nvSpPr>
            <p:cNvPr id="16" name="îṣliḓé">
              <a:extLst>
                <a:ext uri="{FF2B5EF4-FFF2-40B4-BE49-F238E27FC236}">
                  <a16:creationId xmlns:a16="http://schemas.microsoft.com/office/drawing/2014/main" id="{EB8E257C-CF3C-49EE-A8F5-ED4B38137440}"/>
                </a:ext>
              </a:extLst>
            </p:cNvPr>
            <p:cNvSpPr/>
            <p:nvPr/>
          </p:nvSpPr>
          <p:spPr bwMode="auto">
            <a:xfrm>
              <a:off x="5795440" y="1359000"/>
              <a:ext cx="622651" cy="502456"/>
            </a:xfrm>
            <a:custGeom>
              <a:avLst/>
              <a:gdLst>
                <a:gd name="connsiteX0" fmla="*/ 53975 w 501650"/>
                <a:gd name="connsiteY0" fmla="*/ 111125 h 404813"/>
                <a:gd name="connsiteX1" fmla="*/ 44450 w 501650"/>
                <a:gd name="connsiteY1" fmla="*/ 114300 h 404813"/>
                <a:gd name="connsiteX2" fmla="*/ 36512 w 501650"/>
                <a:gd name="connsiteY2" fmla="*/ 119063 h 404813"/>
                <a:gd name="connsiteX3" fmla="*/ 30162 w 501650"/>
                <a:gd name="connsiteY3" fmla="*/ 122238 h 404813"/>
                <a:gd name="connsiteX4" fmla="*/ 23812 w 501650"/>
                <a:gd name="connsiteY4" fmla="*/ 127000 h 404813"/>
                <a:gd name="connsiteX5" fmla="*/ 20637 w 501650"/>
                <a:gd name="connsiteY5" fmla="*/ 134938 h 404813"/>
                <a:gd name="connsiteX6" fmla="*/ 19050 w 501650"/>
                <a:gd name="connsiteY6" fmla="*/ 141288 h 404813"/>
                <a:gd name="connsiteX7" fmla="*/ 17462 w 501650"/>
                <a:gd name="connsiteY7" fmla="*/ 150813 h 404813"/>
                <a:gd name="connsiteX8" fmla="*/ 17462 w 501650"/>
                <a:gd name="connsiteY8" fmla="*/ 153988 h 404813"/>
                <a:gd name="connsiteX9" fmla="*/ 19050 w 501650"/>
                <a:gd name="connsiteY9" fmla="*/ 161925 h 404813"/>
                <a:gd name="connsiteX10" fmla="*/ 20637 w 501650"/>
                <a:gd name="connsiteY10" fmla="*/ 168275 h 404813"/>
                <a:gd name="connsiteX11" fmla="*/ 23812 w 501650"/>
                <a:gd name="connsiteY11" fmla="*/ 176213 h 404813"/>
                <a:gd name="connsiteX12" fmla="*/ 30162 w 501650"/>
                <a:gd name="connsiteY12" fmla="*/ 180975 h 404813"/>
                <a:gd name="connsiteX13" fmla="*/ 36512 w 501650"/>
                <a:gd name="connsiteY13" fmla="*/ 187326 h 404813"/>
                <a:gd name="connsiteX14" fmla="*/ 44450 w 501650"/>
                <a:gd name="connsiteY14" fmla="*/ 190501 h 404813"/>
                <a:gd name="connsiteX15" fmla="*/ 53975 w 501650"/>
                <a:gd name="connsiteY15" fmla="*/ 192088 h 404813"/>
                <a:gd name="connsiteX16" fmla="*/ 61912 w 501650"/>
                <a:gd name="connsiteY16" fmla="*/ 193676 h 404813"/>
                <a:gd name="connsiteX17" fmla="*/ 91598 w 501650"/>
                <a:gd name="connsiteY17" fmla="*/ 193676 h 404813"/>
                <a:gd name="connsiteX18" fmla="*/ 87312 w 501650"/>
                <a:gd name="connsiteY18" fmla="*/ 179388 h 404813"/>
                <a:gd name="connsiteX19" fmla="*/ 84137 w 501650"/>
                <a:gd name="connsiteY19" fmla="*/ 163513 h 404813"/>
                <a:gd name="connsiteX20" fmla="*/ 84137 w 501650"/>
                <a:gd name="connsiteY20" fmla="*/ 147638 h 404813"/>
                <a:gd name="connsiteX21" fmla="*/ 84137 w 501650"/>
                <a:gd name="connsiteY21" fmla="*/ 111125 h 404813"/>
                <a:gd name="connsiteX22" fmla="*/ 61912 w 501650"/>
                <a:gd name="connsiteY22" fmla="*/ 111125 h 404813"/>
                <a:gd name="connsiteX23" fmla="*/ 58737 w 501650"/>
                <a:gd name="connsiteY23" fmla="*/ 0 h 404813"/>
                <a:gd name="connsiteX24" fmla="*/ 61912 w 501650"/>
                <a:gd name="connsiteY24" fmla="*/ 0 h 404813"/>
                <a:gd name="connsiteX25" fmla="*/ 436562 w 501650"/>
                <a:gd name="connsiteY25" fmla="*/ 0 h 404813"/>
                <a:gd name="connsiteX26" fmla="*/ 441325 w 501650"/>
                <a:gd name="connsiteY26" fmla="*/ 0 h 404813"/>
                <a:gd name="connsiteX27" fmla="*/ 444500 w 501650"/>
                <a:gd name="connsiteY27" fmla="*/ 3175 h 404813"/>
                <a:gd name="connsiteX28" fmla="*/ 447675 w 501650"/>
                <a:gd name="connsiteY28" fmla="*/ 6350 h 404813"/>
                <a:gd name="connsiteX29" fmla="*/ 449262 w 501650"/>
                <a:gd name="connsiteY29" fmla="*/ 9525 h 404813"/>
                <a:gd name="connsiteX30" fmla="*/ 449262 w 501650"/>
                <a:gd name="connsiteY30" fmla="*/ 55562 h 404813"/>
                <a:gd name="connsiteX31" fmla="*/ 447675 w 501650"/>
                <a:gd name="connsiteY31" fmla="*/ 60325 h 404813"/>
                <a:gd name="connsiteX32" fmla="*/ 444500 w 501650"/>
                <a:gd name="connsiteY32" fmla="*/ 63500 h 404813"/>
                <a:gd name="connsiteX33" fmla="*/ 441325 w 501650"/>
                <a:gd name="connsiteY33" fmla="*/ 66675 h 404813"/>
                <a:gd name="connsiteX34" fmla="*/ 436562 w 501650"/>
                <a:gd name="connsiteY34" fmla="*/ 66675 h 404813"/>
                <a:gd name="connsiteX35" fmla="*/ 415925 w 501650"/>
                <a:gd name="connsiteY35" fmla="*/ 66675 h 404813"/>
                <a:gd name="connsiteX36" fmla="*/ 415925 w 501650"/>
                <a:gd name="connsiteY36" fmla="*/ 95250 h 404813"/>
                <a:gd name="connsiteX37" fmla="*/ 444500 w 501650"/>
                <a:gd name="connsiteY37" fmla="*/ 95250 h 404813"/>
                <a:gd name="connsiteX38" fmla="*/ 455613 w 501650"/>
                <a:gd name="connsiteY38" fmla="*/ 95250 h 404813"/>
                <a:gd name="connsiteX39" fmla="*/ 466725 w 501650"/>
                <a:gd name="connsiteY39" fmla="*/ 98425 h 404813"/>
                <a:gd name="connsiteX40" fmla="*/ 476250 w 501650"/>
                <a:gd name="connsiteY40" fmla="*/ 103188 h 404813"/>
                <a:gd name="connsiteX41" fmla="*/ 484188 w 501650"/>
                <a:gd name="connsiteY41" fmla="*/ 111125 h 404813"/>
                <a:gd name="connsiteX42" fmla="*/ 490538 w 501650"/>
                <a:gd name="connsiteY42" fmla="*/ 119063 h 404813"/>
                <a:gd name="connsiteX43" fmla="*/ 495300 w 501650"/>
                <a:gd name="connsiteY43" fmla="*/ 127000 h 404813"/>
                <a:gd name="connsiteX44" fmla="*/ 500063 w 501650"/>
                <a:gd name="connsiteY44" fmla="*/ 138113 h 404813"/>
                <a:gd name="connsiteX45" fmla="*/ 501650 w 501650"/>
                <a:gd name="connsiteY45" fmla="*/ 149225 h 404813"/>
                <a:gd name="connsiteX46" fmla="*/ 501650 w 501650"/>
                <a:gd name="connsiteY46" fmla="*/ 153988 h 404813"/>
                <a:gd name="connsiteX47" fmla="*/ 500063 w 501650"/>
                <a:gd name="connsiteY47" fmla="*/ 165100 h 404813"/>
                <a:gd name="connsiteX48" fmla="*/ 495300 w 501650"/>
                <a:gd name="connsiteY48" fmla="*/ 176213 h 404813"/>
                <a:gd name="connsiteX49" fmla="*/ 490538 w 501650"/>
                <a:gd name="connsiteY49" fmla="*/ 185738 h 404813"/>
                <a:gd name="connsiteX50" fmla="*/ 484188 w 501650"/>
                <a:gd name="connsiteY50" fmla="*/ 193676 h 404813"/>
                <a:gd name="connsiteX51" fmla="*/ 476250 w 501650"/>
                <a:gd name="connsiteY51" fmla="*/ 201613 h 404813"/>
                <a:gd name="connsiteX52" fmla="*/ 466725 w 501650"/>
                <a:gd name="connsiteY52" fmla="*/ 204788 h 404813"/>
                <a:gd name="connsiteX53" fmla="*/ 455613 w 501650"/>
                <a:gd name="connsiteY53" fmla="*/ 207963 h 404813"/>
                <a:gd name="connsiteX54" fmla="*/ 444500 w 501650"/>
                <a:gd name="connsiteY54" fmla="*/ 211138 h 404813"/>
                <a:gd name="connsiteX55" fmla="*/ 403803 w 501650"/>
                <a:gd name="connsiteY55" fmla="*/ 211138 h 404813"/>
                <a:gd name="connsiteX56" fmla="*/ 403225 w 501650"/>
                <a:gd name="connsiteY56" fmla="*/ 212726 h 404813"/>
                <a:gd name="connsiteX57" fmla="*/ 396875 w 501650"/>
                <a:gd name="connsiteY57" fmla="*/ 227013 h 404813"/>
                <a:gd name="connsiteX58" fmla="*/ 387350 w 501650"/>
                <a:gd name="connsiteY58" fmla="*/ 239713 h 404813"/>
                <a:gd name="connsiteX59" fmla="*/ 377825 w 501650"/>
                <a:gd name="connsiteY59" fmla="*/ 252413 h 404813"/>
                <a:gd name="connsiteX60" fmla="*/ 368300 w 501650"/>
                <a:gd name="connsiteY60" fmla="*/ 265113 h 404813"/>
                <a:gd name="connsiteX61" fmla="*/ 355600 w 501650"/>
                <a:gd name="connsiteY61" fmla="*/ 276226 h 404813"/>
                <a:gd name="connsiteX62" fmla="*/ 342900 w 501650"/>
                <a:gd name="connsiteY62" fmla="*/ 284163 h 404813"/>
                <a:gd name="connsiteX63" fmla="*/ 330200 w 501650"/>
                <a:gd name="connsiteY63" fmla="*/ 293688 h 404813"/>
                <a:gd name="connsiteX64" fmla="*/ 315913 w 501650"/>
                <a:gd name="connsiteY64" fmla="*/ 300038 h 404813"/>
                <a:gd name="connsiteX65" fmla="*/ 311150 w 501650"/>
                <a:gd name="connsiteY65" fmla="*/ 301770 h 404813"/>
                <a:gd name="connsiteX66" fmla="*/ 311150 w 501650"/>
                <a:gd name="connsiteY66" fmla="*/ 334963 h 404813"/>
                <a:gd name="connsiteX67" fmla="*/ 344488 w 501650"/>
                <a:gd name="connsiteY67" fmla="*/ 334963 h 404813"/>
                <a:gd name="connsiteX68" fmla="*/ 357188 w 501650"/>
                <a:gd name="connsiteY68" fmla="*/ 336551 h 404813"/>
                <a:gd name="connsiteX69" fmla="*/ 365125 w 501650"/>
                <a:gd name="connsiteY69" fmla="*/ 338138 h 404813"/>
                <a:gd name="connsiteX70" fmla="*/ 374650 w 501650"/>
                <a:gd name="connsiteY70" fmla="*/ 344488 h 404813"/>
                <a:gd name="connsiteX71" fmla="*/ 384175 w 501650"/>
                <a:gd name="connsiteY71" fmla="*/ 350838 h 404813"/>
                <a:gd name="connsiteX72" fmla="*/ 390525 w 501650"/>
                <a:gd name="connsiteY72" fmla="*/ 358776 h 404813"/>
                <a:gd name="connsiteX73" fmla="*/ 395288 w 501650"/>
                <a:gd name="connsiteY73" fmla="*/ 369888 h 404813"/>
                <a:gd name="connsiteX74" fmla="*/ 398463 w 501650"/>
                <a:gd name="connsiteY74" fmla="*/ 377826 h 404813"/>
                <a:gd name="connsiteX75" fmla="*/ 400050 w 501650"/>
                <a:gd name="connsiteY75" fmla="*/ 388938 h 404813"/>
                <a:gd name="connsiteX76" fmla="*/ 400050 w 501650"/>
                <a:gd name="connsiteY76" fmla="*/ 404813 h 404813"/>
                <a:gd name="connsiteX77" fmla="*/ 109537 w 501650"/>
                <a:gd name="connsiteY77" fmla="*/ 404813 h 404813"/>
                <a:gd name="connsiteX78" fmla="*/ 109537 w 501650"/>
                <a:gd name="connsiteY78" fmla="*/ 388938 h 404813"/>
                <a:gd name="connsiteX79" fmla="*/ 109537 w 501650"/>
                <a:gd name="connsiteY79" fmla="*/ 377826 h 404813"/>
                <a:gd name="connsiteX80" fmla="*/ 112712 w 501650"/>
                <a:gd name="connsiteY80" fmla="*/ 369888 h 404813"/>
                <a:gd name="connsiteX81" fmla="*/ 119062 w 501650"/>
                <a:gd name="connsiteY81" fmla="*/ 358776 h 404813"/>
                <a:gd name="connsiteX82" fmla="*/ 125412 w 501650"/>
                <a:gd name="connsiteY82" fmla="*/ 350838 h 404813"/>
                <a:gd name="connsiteX83" fmla="*/ 133349 w 501650"/>
                <a:gd name="connsiteY83" fmla="*/ 344488 h 404813"/>
                <a:gd name="connsiteX84" fmla="*/ 141287 w 501650"/>
                <a:gd name="connsiteY84" fmla="*/ 338138 h 404813"/>
                <a:gd name="connsiteX85" fmla="*/ 152399 w 501650"/>
                <a:gd name="connsiteY85" fmla="*/ 336551 h 404813"/>
                <a:gd name="connsiteX86" fmla="*/ 163512 w 501650"/>
                <a:gd name="connsiteY86" fmla="*/ 334963 h 404813"/>
                <a:gd name="connsiteX87" fmla="*/ 188912 w 501650"/>
                <a:gd name="connsiteY87" fmla="*/ 334963 h 404813"/>
                <a:gd name="connsiteX88" fmla="*/ 188912 w 501650"/>
                <a:gd name="connsiteY88" fmla="*/ 301449 h 404813"/>
                <a:gd name="connsiteX89" fmla="*/ 185737 w 501650"/>
                <a:gd name="connsiteY89" fmla="*/ 300038 h 404813"/>
                <a:gd name="connsiteX90" fmla="*/ 171449 w 501650"/>
                <a:gd name="connsiteY90" fmla="*/ 293688 h 404813"/>
                <a:gd name="connsiteX91" fmla="*/ 155574 w 501650"/>
                <a:gd name="connsiteY91" fmla="*/ 284163 h 404813"/>
                <a:gd name="connsiteX92" fmla="*/ 144462 w 501650"/>
                <a:gd name="connsiteY92" fmla="*/ 276226 h 404813"/>
                <a:gd name="connsiteX93" fmla="*/ 133349 w 501650"/>
                <a:gd name="connsiteY93" fmla="*/ 265113 h 404813"/>
                <a:gd name="connsiteX94" fmla="*/ 122237 w 501650"/>
                <a:gd name="connsiteY94" fmla="*/ 252413 h 404813"/>
                <a:gd name="connsiteX95" fmla="*/ 112712 w 501650"/>
                <a:gd name="connsiteY95" fmla="*/ 239713 h 404813"/>
                <a:gd name="connsiteX96" fmla="*/ 103187 w 501650"/>
                <a:gd name="connsiteY96" fmla="*/ 227013 h 404813"/>
                <a:gd name="connsiteX97" fmla="*/ 96837 w 501650"/>
                <a:gd name="connsiteY97" fmla="*/ 212726 h 404813"/>
                <a:gd name="connsiteX98" fmla="*/ 96404 w 501650"/>
                <a:gd name="connsiteY98" fmla="*/ 211138 h 404813"/>
                <a:gd name="connsiteX99" fmla="*/ 53975 w 501650"/>
                <a:gd name="connsiteY99" fmla="*/ 211138 h 404813"/>
                <a:gd name="connsiteX100" fmla="*/ 42862 w 501650"/>
                <a:gd name="connsiteY100" fmla="*/ 207963 h 404813"/>
                <a:gd name="connsiteX101" fmla="*/ 33337 w 501650"/>
                <a:gd name="connsiteY101" fmla="*/ 204788 h 404813"/>
                <a:gd name="connsiteX102" fmla="*/ 22225 w 501650"/>
                <a:gd name="connsiteY102" fmla="*/ 201613 h 404813"/>
                <a:gd name="connsiteX103" fmla="*/ 15875 w 501650"/>
                <a:gd name="connsiteY103" fmla="*/ 193676 h 404813"/>
                <a:gd name="connsiteX104" fmla="*/ 7937 w 501650"/>
                <a:gd name="connsiteY104" fmla="*/ 185738 h 404813"/>
                <a:gd name="connsiteX105" fmla="*/ 3175 w 501650"/>
                <a:gd name="connsiteY105" fmla="*/ 176213 h 404813"/>
                <a:gd name="connsiteX106" fmla="*/ 1587 w 501650"/>
                <a:gd name="connsiteY106" fmla="*/ 165100 h 404813"/>
                <a:gd name="connsiteX107" fmla="*/ 0 w 501650"/>
                <a:gd name="connsiteY107" fmla="*/ 153988 h 404813"/>
                <a:gd name="connsiteX108" fmla="*/ 0 w 501650"/>
                <a:gd name="connsiteY108" fmla="*/ 149225 h 404813"/>
                <a:gd name="connsiteX109" fmla="*/ 1587 w 501650"/>
                <a:gd name="connsiteY109" fmla="*/ 138113 h 404813"/>
                <a:gd name="connsiteX110" fmla="*/ 3175 w 501650"/>
                <a:gd name="connsiteY110" fmla="*/ 127000 h 404813"/>
                <a:gd name="connsiteX111" fmla="*/ 7937 w 501650"/>
                <a:gd name="connsiteY111" fmla="*/ 119063 h 404813"/>
                <a:gd name="connsiteX112" fmla="*/ 15875 w 501650"/>
                <a:gd name="connsiteY112" fmla="*/ 111125 h 404813"/>
                <a:gd name="connsiteX113" fmla="*/ 22225 w 501650"/>
                <a:gd name="connsiteY113" fmla="*/ 103188 h 404813"/>
                <a:gd name="connsiteX114" fmla="*/ 33337 w 501650"/>
                <a:gd name="connsiteY114" fmla="*/ 98425 h 404813"/>
                <a:gd name="connsiteX115" fmla="*/ 42862 w 501650"/>
                <a:gd name="connsiteY115" fmla="*/ 95250 h 404813"/>
                <a:gd name="connsiteX116" fmla="*/ 53975 w 501650"/>
                <a:gd name="connsiteY116" fmla="*/ 95250 h 404813"/>
                <a:gd name="connsiteX117" fmla="*/ 84137 w 501650"/>
                <a:gd name="connsiteY117" fmla="*/ 95250 h 404813"/>
                <a:gd name="connsiteX118" fmla="*/ 84137 w 501650"/>
                <a:gd name="connsiteY118" fmla="*/ 66675 h 404813"/>
                <a:gd name="connsiteX119" fmla="*/ 61912 w 501650"/>
                <a:gd name="connsiteY119" fmla="*/ 66675 h 404813"/>
                <a:gd name="connsiteX120" fmla="*/ 58737 w 501650"/>
                <a:gd name="connsiteY120" fmla="*/ 66675 h 404813"/>
                <a:gd name="connsiteX121" fmla="*/ 55562 w 501650"/>
                <a:gd name="connsiteY121" fmla="*/ 63500 h 404813"/>
                <a:gd name="connsiteX122" fmla="*/ 53974 w 501650"/>
                <a:gd name="connsiteY122" fmla="*/ 60325 h 404813"/>
                <a:gd name="connsiteX123" fmla="*/ 52387 w 501650"/>
                <a:gd name="connsiteY123" fmla="*/ 55562 h 404813"/>
                <a:gd name="connsiteX124" fmla="*/ 52387 w 501650"/>
                <a:gd name="connsiteY124" fmla="*/ 9525 h 404813"/>
                <a:gd name="connsiteX125" fmla="*/ 53974 w 501650"/>
                <a:gd name="connsiteY125" fmla="*/ 6350 h 404813"/>
                <a:gd name="connsiteX126" fmla="*/ 55562 w 501650"/>
                <a:gd name="connsiteY126" fmla="*/ 3175 h 404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501650" h="404813">
                  <a:moveTo>
                    <a:pt x="53975" y="111125"/>
                  </a:moveTo>
                  <a:lnTo>
                    <a:pt x="44450" y="114300"/>
                  </a:lnTo>
                  <a:lnTo>
                    <a:pt x="36512" y="119063"/>
                  </a:lnTo>
                  <a:lnTo>
                    <a:pt x="30162" y="122238"/>
                  </a:lnTo>
                  <a:lnTo>
                    <a:pt x="23812" y="127000"/>
                  </a:lnTo>
                  <a:lnTo>
                    <a:pt x="20637" y="134938"/>
                  </a:lnTo>
                  <a:lnTo>
                    <a:pt x="19050" y="141288"/>
                  </a:lnTo>
                  <a:lnTo>
                    <a:pt x="17462" y="150813"/>
                  </a:lnTo>
                  <a:lnTo>
                    <a:pt x="17462" y="153988"/>
                  </a:lnTo>
                  <a:lnTo>
                    <a:pt x="19050" y="161925"/>
                  </a:lnTo>
                  <a:lnTo>
                    <a:pt x="20637" y="168275"/>
                  </a:lnTo>
                  <a:lnTo>
                    <a:pt x="23812" y="176213"/>
                  </a:lnTo>
                  <a:lnTo>
                    <a:pt x="30162" y="180975"/>
                  </a:lnTo>
                  <a:lnTo>
                    <a:pt x="36512" y="187326"/>
                  </a:lnTo>
                  <a:lnTo>
                    <a:pt x="44450" y="190501"/>
                  </a:lnTo>
                  <a:lnTo>
                    <a:pt x="53975" y="192088"/>
                  </a:lnTo>
                  <a:lnTo>
                    <a:pt x="61912" y="193676"/>
                  </a:lnTo>
                  <a:lnTo>
                    <a:pt x="91598" y="193676"/>
                  </a:lnTo>
                  <a:lnTo>
                    <a:pt x="87312" y="179388"/>
                  </a:lnTo>
                  <a:lnTo>
                    <a:pt x="84137" y="163513"/>
                  </a:lnTo>
                  <a:lnTo>
                    <a:pt x="84137" y="147638"/>
                  </a:lnTo>
                  <a:lnTo>
                    <a:pt x="84137" y="111125"/>
                  </a:lnTo>
                  <a:lnTo>
                    <a:pt x="61912" y="111125"/>
                  </a:lnTo>
                  <a:close/>
                  <a:moveTo>
                    <a:pt x="58737" y="0"/>
                  </a:moveTo>
                  <a:lnTo>
                    <a:pt x="61912" y="0"/>
                  </a:lnTo>
                  <a:lnTo>
                    <a:pt x="436562" y="0"/>
                  </a:lnTo>
                  <a:lnTo>
                    <a:pt x="441325" y="0"/>
                  </a:lnTo>
                  <a:lnTo>
                    <a:pt x="444500" y="3175"/>
                  </a:lnTo>
                  <a:lnTo>
                    <a:pt x="447675" y="6350"/>
                  </a:lnTo>
                  <a:lnTo>
                    <a:pt x="449262" y="9525"/>
                  </a:lnTo>
                  <a:lnTo>
                    <a:pt x="449262" y="55562"/>
                  </a:lnTo>
                  <a:lnTo>
                    <a:pt x="447675" y="60325"/>
                  </a:lnTo>
                  <a:lnTo>
                    <a:pt x="444500" y="63500"/>
                  </a:lnTo>
                  <a:lnTo>
                    <a:pt x="441325" y="66675"/>
                  </a:lnTo>
                  <a:lnTo>
                    <a:pt x="436562" y="66675"/>
                  </a:lnTo>
                  <a:lnTo>
                    <a:pt x="415925" y="66675"/>
                  </a:lnTo>
                  <a:lnTo>
                    <a:pt x="415925" y="95250"/>
                  </a:lnTo>
                  <a:lnTo>
                    <a:pt x="444500" y="95250"/>
                  </a:lnTo>
                  <a:lnTo>
                    <a:pt x="455613" y="95250"/>
                  </a:lnTo>
                  <a:lnTo>
                    <a:pt x="466725" y="98425"/>
                  </a:lnTo>
                  <a:lnTo>
                    <a:pt x="476250" y="103188"/>
                  </a:lnTo>
                  <a:lnTo>
                    <a:pt x="484188" y="111125"/>
                  </a:lnTo>
                  <a:lnTo>
                    <a:pt x="490538" y="119063"/>
                  </a:lnTo>
                  <a:lnTo>
                    <a:pt x="495300" y="127000"/>
                  </a:lnTo>
                  <a:lnTo>
                    <a:pt x="500063" y="138113"/>
                  </a:lnTo>
                  <a:lnTo>
                    <a:pt x="501650" y="149225"/>
                  </a:lnTo>
                  <a:lnTo>
                    <a:pt x="501650" y="153988"/>
                  </a:lnTo>
                  <a:lnTo>
                    <a:pt x="500063" y="165100"/>
                  </a:lnTo>
                  <a:lnTo>
                    <a:pt x="495300" y="176213"/>
                  </a:lnTo>
                  <a:lnTo>
                    <a:pt x="490538" y="185738"/>
                  </a:lnTo>
                  <a:lnTo>
                    <a:pt x="484188" y="193676"/>
                  </a:lnTo>
                  <a:lnTo>
                    <a:pt x="476250" y="201613"/>
                  </a:lnTo>
                  <a:lnTo>
                    <a:pt x="466725" y="204788"/>
                  </a:lnTo>
                  <a:lnTo>
                    <a:pt x="455613" y="207963"/>
                  </a:lnTo>
                  <a:lnTo>
                    <a:pt x="444500" y="211138"/>
                  </a:lnTo>
                  <a:lnTo>
                    <a:pt x="403803" y="211138"/>
                  </a:lnTo>
                  <a:lnTo>
                    <a:pt x="403225" y="212726"/>
                  </a:lnTo>
                  <a:lnTo>
                    <a:pt x="396875" y="227013"/>
                  </a:lnTo>
                  <a:lnTo>
                    <a:pt x="387350" y="239713"/>
                  </a:lnTo>
                  <a:lnTo>
                    <a:pt x="377825" y="252413"/>
                  </a:lnTo>
                  <a:lnTo>
                    <a:pt x="368300" y="265113"/>
                  </a:lnTo>
                  <a:lnTo>
                    <a:pt x="355600" y="276226"/>
                  </a:lnTo>
                  <a:lnTo>
                    <a:pt x="342900" y="284163"/>
                  </a:lnTo>
                  <a:lnTo>
                    <a:pt x="330200" y="293688"/>
                  </a:lnTo>
                  <a:lnTo>
                    <a:pt x="315913" y="300038"/>
                  </a:lnTo>
                  <a:lnTo>
                    <a:pt x="311150" y="301770"/>
                  </a:lnTo>
                  <a:lnTo>
                    <a:pt x="311150" y="334963"/>
                  </a:lnTo>
                  <a:lnTo>
                    <a:pt x="344488" y="334963"/>
                  </a:lnTo>
                  <a:lnTo>
                    <a:pt x="357188" y="336551"/>
                  </a:lnTo>
                  <a:lnTo>
                    <a:pt x="365125" y="338138"/>
                  </a:lnTo>
                  <a:lnTo>
                    <a:pt x="374650" y="344488"/>
                  </a:lnTo>
                  <a:lnTo>
                    <a:pt x="384175" y="350838"/>
                  </a:lnTo>
                  <a:lnTo>
                    <a:pt x="390525" y="358776"/>
                  </a:lnTo>
                  <a:lnTo>
                    <a:pt x="395288" y="369888"/>
                  </a:lnTo>
                  <a:lnTo>
                    <a:pt x="398463" y="377826"/>
                  </a:lnTo>
                  <a:lnTo>
                    <a:pt x="400050" y="388938"/>
                  </a:lnTo>
                  <a:lnTo>
                    <a:pt x="400050" y="404813"/>
                  </a:lnTo>
                  <a:lnTo>
                    <a:pt x="109537" y="404813"/>
                  </a:lnTo>
                  <a:lnTo>
                    <a:pt x="109537" y="388938"/>
                  </a:lnTo>
                  <a:lnTo>
                    <a:pt x="109537" y="377826"/>
                  </a:lnTo>
                  <a:lnTo>
                    <a:pt x="112712" y="369888"/>
                  </a:lnTo>
                  <a:lnTo>
                    <a:pt x="119062" y="358776"/>
                  </a:lnTo>
                  <a:lnTo>
                    <a:pt x="125412" y="350838"/>
                  </a:lnTo>
                  <a:lnTo>
                    <a:pt x="133349" y="344488"/>
                  </a:lnTo>
                  <a:lnTo>
                    <a:pt x="141287" y="338138"/>
                  </a:lnTo>
                  <a:lnTo>
                    <a:pt x="152399" y="336551"/>
                  </a:lnTo>
                  <a:lnTo>
                    <a:pt x="163512" y="334963"/>
                  </a:lnTo>
                  <a:lnTo>
                    <a:pt x="188912" y="334963"/>
                  </a:lnTo>
                  <a:lnTo>
                    <a:pt x="188912" y="301449"/>
                  </a:lnTo>
                  <a:lnTo>
                    <a:pt x="185737" y="300038"/>
                  </a:lnTo>
                  <a:lnTo>
                    <a:pt x="171449" y="293688"/>
                  </a:lnTo>
                  <a:lnTo>
                    <a:pt x="155574" y="284163"/>
                  </a:lnTo>
                  <a:lnTo>
                    <a:pt x="144462" y="276226"/>
                  </a:lnTo>
                  <a:lnTo>
                    <a:pt x="133349" y="265113"/>
                  </a:lnTo>
                  <a:lnTo>
                    <a:pt x="122237" y="252413"/>
                  </a:lnTo>
                  <a:lnTo>
                    <a:pt x="112712" y="239713"/>
                  </a:lnTo>
                  <a:lnTo>
                    <a:pt x="103187" y="227013"/>
                  </a:lnTo>
                  <a:lnTo>
                    <a:pt x="96837" y="212726"/>
                  </a:lnTo>
                  <a:lnTo>
                    <a:pt x="96404" y="211138"/>
                  </a:lnTo>
                  <a:lnTo>
                    <a:pt x="53975" y="211138"/>
                  </a:lnTo>
                  <a:lnTo>
                    <a:pt x="42862" y="207963"/>
                  </a:lnTo>
                  <a:lnTo>
                    <a:pt x="33337" y="204788"/>
                  </a:lnTo>
                  <a:lnTo>
                    <a:pt x="22225" y="201613"/>
                  </a:lnTo>
                  <a:lnTo>
                    <a:pt x="15875" y="193676"/>
                  </a:lnTo>
                  <a:lnTo>
                    <a:pt x="7937" y="185738"/>
                  </a:lnTo>
                  <a:lnTo>
                    <a:pt x="3175" y="176213"/>
                  </a:lnTo>
                  <a:lnTo>
                    <a:pt x="1587" y="165100"/>
                  </a:lnTo>
                  <a:lnTo>
                    <a:pt x="0" y="153988"/>
                  </a:lnTo>
                  <a:lnTo>
                    <a:pt x="0" y="149225"/>
                  </a:lnTo>
                  <a:lnTo>
                    <a:pt x="1587" y="138113"/>
                  </a:lnTo>
                  <a:lnTo>
                    <a:pt x="3175" y="127000"/>
                  </a:lnTo>
                  <a:lnTo>
                    <a:pt x="7937" y="119063"/>
                  </a:lnTo>
                  <a:lnTo>
                    <a:pt x="15875" y="111125"/>
                  </a:lnTo>
                  <a:lnTo>
                    <a:pt x="22225" y="103188"/>
                  </a:lnTo>
                  <a:lnTo>
                    <a:pt x="33337" y="98425"/>
                  </a:lnTo>
                  <a:lnTo>
                    <a:pt x="42862" y="95250"/>
                  </a:lnTo>
                  <a:lnTo>
                    <a:pt x="53975" y="95250"/>
                  </a:lnTo>
                  <a:lnTo>
                    <a:pt x="84137" y="95250"/>
                  </a:lnTo>
                  <a:lnTo>
                    <a:pt x="84137" y="66675"/>
                  </a:lnTo>
                  <a:lnTo>
                    <a:pt x="61912" y="66675"/>
                  </a:lnTo>
                  <a:lnTo>
                    <a:pt x="58737" y="66675"/>
                  </a:lnTo>
                  <a:lnTo>
                    <a:pt x="55562" y="63500"/>
                  </a:lnTo>
                  <a:lnTo>
                    <a:pt x="53974" y="60325"/>
                  </a:lnTo>
                  <a:lnTo>
                    <a:pt x="52387" y="55562"/>
                  </a:lnTo>
                  <a:lnTo>
                    <a:pt x="52387" y="9525"/>
                  </a:lnTo>
                  <a:lnTo>
                    <a:pt x="53974" y="6350"/>
                  </a:lnTo>
                  <a:lnTo>
                    <a:pt x="55562" y="31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7" name="îṩliḑè">
              <a:extLst>
                <a:ext uri="{FF2B5EF4-FFF2-40B4-BE49-F238E27FC236}">
                  <a16:creationId xmlns:a16="http://schemas.microsoft.com/office/drawing/2014/main" id="{D3A2EA42-2EEC-40BC-B6F2-90824B7C4854}"/>
                </a:ext>
              </a:extLst>
            </p:cNvPr>
            <p:cNvSpPr/>
            <p:nvPr/>
          </p:nvSpPr>
          <p:spPr bwMode="auto">
            <a:xfrm>
              <a:off x="4129639" y="1740040"/>
              <a:ext cx="551382" cy="632188"/>
            </a:xfrm>
            <a:custGeom>
              <a:avLst/>
              <a:gdLst>
                <a:gd name="connsiteX0" fmla="*/ 0 w 444231"/>
                <a:gd name="connsiteY0" fmla="*/ 434657 h 509334"/>
                <a:gd name="connsiteX1" fmla="*/ 273363 w 444231"/>
                <a:gd name="connsiteY1" fmla="*/ 434657 h 509334"/>
                <a:gd name="connsiteX2" fmla="*/ 273363 w 444231"/>
                <a:gd name="connsiteY2" fmla="*/ 440478 h 509334"/>
                <a:gd name="connsiteX3" fmla="*/ 274318 w 444231"/>
                <a:gd name="connsiteY3" fmla="*/ 446299 h 509334"/>
                <a:gd name="connsiteX4" fmla="*/ 275272 w 444231"/>
                <a:gd name="connsiteY4" fmla="*/ 452120 h 509334"/>
                <a:gd name="connsiteX5" fmla="*/ 276703 w 444231"/>
                <a:gd name="connsiteY5" fmla="*/ 457456 h 509334"/>
                <a:gd name="connsiteX6" fmla="*/ 279088 w 444231"/>
                <a:gd name="connsiteY6" fmla="*/ 463762 h 509334"/>
                <a:gd name="connsiteX7" fmla="*/ 281474 w 444231"/>
                <a:gd name="connsiteY7" fmla="*/ 471038 h 509334"/>
                <a:gd name="connsiteX8" fmla="*/ 0 w 444231"/>
                <a:gd name="connsiteY8" fmla="*/ 471038 h 509334"/>
                <a:gd name="connsiteX9" fmla="*/ 364737 w 444231"/>
                <a:gd name="connsiteY9" fmla="*/ 397682 h 509334"/>
                <a:gd name="connsiteX10" fmla="*/ 362810 w 444231"/>
                <a:gd name="connsiteY10" fmla="*/ 398165 h 509334"/>
                <a:gd name="connsiteX11" fmla="*/ 361364 w 444231"/>
                <a:gd name="connsiteY11" fmla="*/ 399132 h 509334"/>
                <a:gd name="connsiteX12" fmla="*/ 360401 w 444231"/>
                <a:gd name="connsiteY12" fmla="*/ 401065 h 509334"/>
                <a:gd name="connsiteX13" fmla="*/ 360401 w 444231"/>
                <a:gd name="connsiteY13" fmla="*/ 402999 h 509334"/>
                <a:gd name="connsiteX14" fmla="*/ 360401 w 444231"/>
                <a:gd name="connsiteY14" fmla="*/ 428616 h 509334"/>
                <a:gd name="connsiteX15" fmla="*/ 333903 w 444231"/>
                <a:gd name="connsiteY15" fmla="*/ 428616 h 509334"/>
                <a:gd name="connsiteX16" fmla="*/ 331976 w 444231"/>
                <a:gd name="connsiteY16" fmla="*/ 429099 h 509334"/>
                <a:gd name="connsiteX17" fmla="*/ 330530 w 444231"/>
                <a:gd name="connsiteY17" fmla="*/ 430549 h 509334"/>
                <a:gd name="connsiteX18" fmla="*/ 329567 w 444231"/>
                <a:gd name="connsiteY18" fmla="*/ 431999 h 509334"/>
                <a:gd name="connsiteX19" fmla="*/ 329085 w 444231"/>
                <a:gd name="connsiteY19" fmla="*/ 433933 h 509334"/>
                <a:gd name="connsiteX20" fmla="*/ 329085 w 444231"/>
                <a:gd name="connsiteY20" fmla="*/ 441183 h 509334"/>
                <a:gd name="connsiteX21" fmla="*/ 329567 w 444231"/>
                <a:gd name="connsiteY21" fmla="*/ 443116 h 509334"/>
                <a:gd name="connsiteX22" fmla="*/ 330530 w 444231"/>
                <a:gd name="connsiteY22" fmla="*/ 445050 h 509334"/>
                <a:gd name="connsiteX23" fmla="*/ 331976 w 444231"/>
                <a:gd name="connsiteY23" fmla="*/ 445533 h 509334"/>
                <a:gd name="connsiteX24" fmla="*/ 333903 w 444231"/>
                <a:gd name="connsiteY24" fmla="*/ 446500 h 509334"/>
                <a:gd name="connsiteX25" fmla="*/ 360401 w 444231"/>
                <a:gd name="connsiteY25" fmla="*/ 446500 h 509334"/>
                <a:gd name="connsiteX26" fmla="*/ 360401 w 444231"/>
                <a:gd name="connsiteY26" fmla="*/ 473083 h 509334"/>
                <a:gd name="connsiteX27" fmla="*/ 360401 w 444231"/>
                <a:gd name="connsiteY27" fmla="*/ 475017 h 509334"/>
                <a:gd name="connsiteX28" fmla="*/ 361364 w 444231"/>
                <a:gd name="connsiteY28" fmla="*/ 475983 h 509334"/>
                <a:gd name="connsiteX29" fmla="*/ 362810 w 444231"/>
                <a:gd name="connsiteY29" fmla="*/ 477433 h 509334"/>
                <a:gd name="connsiteX30" fmla="*/ 364737 w 444231"/>
                <a:gd name="connsiteY30" fmla="*/ 477433 h 509334"/>
                <a:gd name="connsiteX31" fmla="*/ 372927 w 444231"/>
                <a:gd name="connsiteY31" fmla="*/ 477433 h 509334"/>
                <a:gd name="connsiteX32" fmla="*/ 374854 w 444231"/>
                <a:gd name="connsiteY32" fmla="*/ 477433 h 509334"/>
                <a:gd name="connsiteX33" fmla="*/ 375818 w 444231"/>
                <a:gd name="connsiteY33" fmla="*/ 475983 h 509334"/>
                <a:gd name="connsiteX34" fmla="*/ 377263 w 444231"/>
                <a:gd name="connsiteY34" fmla="*/ 475017 h 509334"/>
                <a:gd name="connsiteX35" fmla="*/ 377263 w 444231"/>
                <a:gd name="connsiteY35" fmla="*/ 473083 h 509334"/>
                <a:gd name="connsiteX36" fmla="*/ 377263 w 444231"/>
                <a:gd name="connsiteY36" fmla="*/ 446500 h 509334"/>
                <a:gd name="connsiteX37" fmla="*/ 403761 w 444231"/>
                <a:gd name="connsiteY37" fmla="*/ 446500 h 509334"/>
                <a:gd name="connsiteX38" fmla="*/ 405689 w 444231"/>
                <a:gd name="connsiteY38" fmla="*/ 445533 h 509334"/>
                <a:gd name="connsiteX39" fmla="*/ 406652 w 444231"/>
                <a:gd name="connsiteY39" fmla="*/ 445050 h 509334"/>
                <a:gd name="connsiteX40" fmla="*/ 408097 w 444231"/>
                <a:gd name="connsiteY40" fmla="*/ 443116 h 509334"/>
                <a:gd name="connsiteX41" fmla="*/ 408097 w 444231"/>
                <a:gd name="connsiteY41" fmla="*/ 441183 h 509334"/>
                <a:gd name="connsiteX42" fmla="*/ 408097 w 444231"/>
                <a:gd name="connsiteY42" fmla="*/ 433933 h 509334"/>
                <a:gd name="connsiteX43" fmla="*/ 408097 w 444231"/>
                <a:gd name="connsiteY43" fmla="*/ 431999 h 509334"/>
                <a:gd name="connsiteX44" fmla="*/ 406652 w 444231"/>
                <a:gd name="connsiteY44" fmla="*/ 430549 h 509334"/>
                <a:gd name="connsiteX45" fmla="*/ 405689 w 444231"/>
                <a:gd name="connsiteY45" fmla="*/ 429099 h 509334"/>
                <a:gd name="connsiteX46" fmla="*/ 403761 w 444231"/>
                <a:gd name="connsiteY46" fmla="*/ 428616 h 509334"/>
                <a:gd name="connsiteX47" fmla="*/ 377263 w 444231"/>
                <a:gd name="connsiteY47" fmla="*/ 428616 h 509334"/>
                <a:gd name="connsiteX48" fmla="*/ 377263 w 444231"/>
                <a:gd name="connsiteY48" fmla="*/ 402999 h 509334"/>
                <a:gd name="connsiteX49" fmla="*/ 377263 w 444231"/>
                <a:gd name="connsiteY49" fmla="*/ 401065 h 509334"/>
                <a:gd name="connsiteX50" fmla="*/ 375818 w 444231"/>
                <a:gd name="connsiteY50" fmla="*/ 399132 h 509334"/>
                <a:gd name="connsiteX51" fmla="*/ 374854 w 444231"/>
                <a:gd name="connsiteY51" fmla="*/ 398165 h 509334"/>
                <a:gd name="connsiteX52" fmla="*/ 372927 w 444231"/>
                <a:gd name="connsiteY52" fmla="*/ 397682 h 509334"/>
                <a:gd name="connsiteX53" fmla="*/ 369073 w 444231"/>
                <a:gd name="connsiteY53" fmla="*/ 359981 h 509334"/>
                <a:gd name="connsiteX54" fmla="*/ 375818 w 444231"/>
                <a:gd name="connsiteY54" fmla="*/ 360464 h 509334"/>
                <a:gd name="connsiteX55" fmla="*/ 382563 w 444231"/>
                <a:gd name="connsiteY55" fmla="*/ 360948 h 509334"/>
                <a:gd name="connsiteX56" fmla="*/ 389308 w 444231"/>
                <a:gd name="connsiteY56" fmla="*/ 362398 h 509334"/>
                <a:gd name="connsiteX57" fmla="*/ 395089 w 444231"/>
                <a:gd name="connsiteY57" fmla="*/ 364815 h 509334"/>
                <a:gd name="connsiteX58" fmla="*/ 401352 w 444231"/>
                <a:gd name="connsiteY58" fmla="*/ 367715 h 509334"/>
                <a:gd name="connsiteX59" fmla="*/ 406652 w 444231"/>
                <a:gd name="connsiteY59" fmla="*/ 370131 h 509334"/>
                <a:gd name="connsiteX60" fmla="*/ 411952 w 444231"/>
                <a:gd name="connsiteY60" fmla="*/ 373998 h 509334"/>
                <a:gd name="connsiteX61" fmla="*/ 416770 w 444231"/>
                <a:gd name="connsiteY61" fmla="*/ 377381 h 509334"/>
                <a:gd name="connsiteX62" fmla="*/ 422069 w 444231"/>
                <a:gd name="connsiteY62" fmla="*/ 382215 h 509334"/>
                <a:gd name="connsiteX63" fmla="*/ 426405 w 444231"/>
                <a:gd name="connsiteY63" fmla="*/ 386565 h 509334"/>
                <a:gd name="connsiteX64" fmla="*/ 430260 w 444231"/>
                <a:gd name="connsiteY64" fmla="*/ 391398 h 509334"/>
                <a:gd name="connsiteX65" fmla="*/ 433150 w 444231"/>
                <a:gd name="connsiteY65" fmla="*/ 397199 h 509334"/>
                <a:gd name="connsiteX66" fmla="*/ 436523 w 444231"/>
                <a:gd name="connsiteY66" fmla="*/ 402999 h 509334"/>
                <a:gd name="connsiteX67" fmla="*/ 438932 w 444231"/>
                <a:gd name="connsiteY67" fmla="*/ 409282 h 509334"/>
                <a:gd name="connsiteX68" fmla="*/ 440859 w 444231"/>
                <a:gd name="connsiteY68" fmla="*/ 414599 h 509334"/>
                <a:gd name="connsiteX69" fmla="*/ 442786 w 444231"/>
                <a:gd name="connsiteY69" fmla="*/ 421849 h 509334"/>
                <a:gd name="connsiteX70" fmla="*/ 443268 w 444231"/>
                <a:gd name="connsiteY70" fmla="*/ 428132 h 509334"/>
                <a:gd name="connsiteX71" fmla="*/ 444231 w 444231"/>
                <a:gd name="connsiteY71" fmla="*/ 434899 h 509334"/>
                <a:gd name="connsiteX72" fmla="*/ 443268 w 444231"/>
                <a:gd name="connsiteY72" fmla="*/ 442633 h 509334"/>
                <a:gd name="connsiteX73" fmla="*/ 442304 w 444231"/>
                <a:gd name="connsiteY73" fmla="*/ 450366 h 509334"/>
                <a:gd name="connsiteX74" fmla="*/ 440377 w 444231"/>
                <a:gd name="connsiteY74" fmla="*/ 457133 h 509334"/>
                <a:gd name="connsiteX75" fmla="*/ 437486 w 444231"/>
                <a:gd name="connsiteY75" fmla="*/ 463900 h 509334"/>
                <a:gd name="connsiteX76" fmla="*/ 434596 w 444231"/>
                <a:gd name="connsiteY76" fmla="*/ 470183 h 509334"/>
                <a:gd name="connsiteX77" fmla="*/ 430741 w 444231"/>
                <a:gd name="connsiteY77" fmla="*/ 476467 h 509334"/>
                <a:gd name="connsiteX78" fmla="*/ 426405 w 444231"/>
                <a:gd name="connsiteY78" fmla="*/ 482267 h 509334"/>
                <a:gd name="connsiteX79" fmla="*/ 422069 w 444231"/>
                <a:gd name="connsiteY79" fmla="*/ 487584 h 509334"/>
                <a:gd name="connsiteX80" fmla="*/ 416288 w 444231"/>
                <a:gd name="connsiteY80" fmla="*/ 492417 h 509334"/>
                <a:gd name="connsiteX81" fmla="*/ 410506 w 444231"/>
                <a:gd name="connsiteY81" fmla="*/ 496767 h 509334"/>
                <a:gd name="connsiteX82" fmla="*/ 405207 w 444231"/>
                <a:gd name="connsiteY82" fmla="*/ 500634 h 509334"/>
                <a:gd name="connsiteX83" fmla="*/ 397980 w 444231"/>
                <a:gd name="connsiteY83" fmla="*/ 504017 h 509334"/>
                <a:gd name="connsiteX84" fmla="*/ 391235 w 444231"/>
                <a:gd name="connsiteY84" fmla="*/ 506434 h 509334"/>
                <a:gd name="connsiteX85" fmla="*/ 384008 w 444231"/>
                <a:gd name="connsiteY85" fmla="*/ 508367 h 509334"/>
                <a:gd name="connsiteX86" fmla="*/ 376782 w 444231"/>
                <a:gd name="connsiteY86" fmla="*/ 509334 h 509334"/>
                <a:gd name="connsiteX87" fmla="*/ 369073 w 444231"/>
                <a:gd name="connsiteY87" fmla="*/ 509334 h 509334"/>
                <a:gd name="connsiteX88" fmla="*/ 362810 w 444231"/>
                <a:gd name="connsiteY88" fmla="*/ 509334 h 509334"/>
                <a:gd name="connsiteX89" fmla="*/ 356547 w 444231"/>
                <a:gd name="connsiteY89" fmla="*/ 508367 h 509334"/>
                <a:gd name="connsiteX90" fmla="*/ 350283 w 444231"/>
                <a:gd name="connsiteY90" fmla="*/ 506917 h 509334"/>
                <a:gd name="connsiteX91" fmla="*/ 344502 w 444231"/>
                <a:gd name="connsiteY91" fmla="*/ 504984 h 509334"/>
                <a:gd name="connsiteX92" fmla="*/ 338721 w 444231"/>
                <a:gd name="connsiteY92" fmla="*/ 503051 h 509334"/>
                <a:gd name="connsiteX93" fmla="*/ 333421 w 444231"/>
                <a:gd name="connsiteY93" fmla="*/ 500634 h 509334"/>
                <a:gd name="connsiteX94" fmla="*/ 328121 w 444231"/>
                <a:gd name="connsiteY94" fmla="*/ 497734 h 509334"/>
                <a:gd name="connsiteX95" fmla="*/ 323303 w 444231"/>
                <a:gd name="connsiteY95" fmla="*/ 493867 h 509334"/>
                <a:gd name="connsiteX96" fmla="*/ 318967 w 444231"/>
                <a:gd name="connsiteY96" fmla="*/ 490000 h 509334"/>
                <a:gd name="connsiteX97" fmla="*/ 314631 w 444231"/>
                <a:gd name="connsiteY97" fmla="*/ 485650 h 509334"/>
                <a:gd name="connsiteX98" fmla="*/ 310777 w 444231"/>
                <a:gd name="connsiteY98" fmla="*/ 481300 h 509334"/>
                <a:gd name="connsiteX99" fmla="*/ 306923 w 444231"/>
                <a:gd name="connsiteY99" fmla="*/ 475983 h 509334"/>
                <a:gd name="connsiteX100" fmla="*/ 303550 w 444231"/>
                <a:gd name="connsiteY100" fmla="*/ 471150 h 509334"/>
                <a:gd name="connsiteX101" fmla="*/ 301141 w 444231"/>
                <a:gd name="connsiteY101" fmla="*/ 465350 h 509334"/>
                <a:gd name="connsiteX102" fmla="*/ 298733 w 444231"/>
                <a:gd name="connsiteY102" fmla="*/ 459550 h 509334"/>
                <a:gd name="connsiteX103" fmla="*/ 296805 w 444231"/>
                <a:gd name="connsiteY103" fmla="*/ 453266 h 509334"/>
                <a:gd name="connsiteX104" fmla="*/ 295360 w 444231"/>
                <a:gd name="connsiteY104" fmla="*/ 444566 h 509334"/>
                <a:gd name="connsiteX105" fmla="*/ 294878 w 444231"/>
                <a:gd name="connsiteY105" fmla="*/ 434899 h 509334"/>
                <a:gd name="connsiteX106" fmla="*/ 294878 w 444231"/>
                <a:gd name="connsiteY106" fmla="*/ 427649 h 509334"/>
                <a:gd name="connsiteX107" fmla="*/ 296324 w 444231"/>
                <a:gd name="connsiteY107" fmla="*/ 419916 h 509334"/>
                <a:gd name="connsiteX108" fmla="*/ 298251 w 444231"/>
                <a:gd name="connsiteY108" fmla="*/ 412182 h 509334"/>
                <a:gd name="connsiteX109" fmla="*/ 300660 w 444231"/>
                <a:gd name="connsiteY109" fmla="*/ 405899 h 509334"/>
                <a:gd name="connsiteX110" fmla="*/ 303550 w 444231"/>
                <a:gd name="connsiteY110" fmla="*/ 399132 h 509334"/>
                <a:gd name="connsiteX111" fmla="*/ 307405 w 444231"/>
                <a:gd name="connsiteY111" fmla="*/ 392848 h 509334"/>
                <a:gd name="connsiteX112" fmla="*/ 311741 w 444231"/>
                <a:gd name="connsiteY112" fmla="*/ 387048 h 509334"/>
                <a:gd name="connsiteX113" fmla="*/ 316077 w 444231"/>
                <a:gd name="connsiteY113" fmla="*/ 382215 h 509334"/>
                <a:gd name="connsiteX114" fmla="*/ 321858 w 444231"/>
                <a:gd name="connsiteY114" fmla="*/ 376898 h 509334"/>
                <a:gd name="connsiteX115" fmla="*/ 327640 w 444231"/>
                <a:gd name="connsiteY115" fmla="*/ 372548 h 509334"/>
                <a:gd name="connsiteX116" fmla="*/ 333903 w 444231"/>
                <a:gd name="connsiteY116" fmla="*/ 368681 h 509334"/>
                <a:gd name="connsiteX117" fmla="*/ 340166 w 444231"/>
                <a:gd name="connsiteY117" fmla="*/ 366265 h 509334"/>
                <a:gd name="connsiteX118" fmla="*/ 346911 w 444231"/>
                <a:gd name="connsiteY118" fmla="*/ 363848 h 509334"/>
                <a:gd name="connsiteX119" fmla="*/ 354138 w 444231"/>
                <a:gd name="connsiteY119" fmla="*/ 361914 h 509334"/>
                <a:gd name="connsiteX120" fmla="*/ 361364 w 444231"/>
                <a:gd name="connsiteY120" fmla="*/ 360464 h 509334"/>
                <a:gd name="connsiteX121" fmla="*/ 97655 w 444231"/>
                <a:gd name="connsiteY121" fmla="*/ 214457 h 509334"/>
                <a:gd name="connsiteX122" fmla="*/ 97655 w 444231"/>
                <a:gd name="connsiteY122" fmla="*/ 407851 h 509334"/>
                <a:gd name="connsiteX123" fmla="*/ 42126 w 444231"/>
                <a:gd name="connsiteY123" fmla="*/ 407851 h 509334"/>
                <a:gd name="connsiteX124" fmla="*/ 42126 w 444231"/>
                <a:gd name="connsiteY124" fmla="*/ 223095 h 509334"/>
                <a:gd name="connsiteX125" fmla="*/ 126376 w 444231"/>
                <a:gd name="connsiteY125" fmla="*/ 183821 h 509334"/>
                <a:gd name="connsiteX126" fmla="*/ 181905 w 444231"/>
                <a:gd name="connsiteY126" fmla="*/ 192995 h 509334"/>
                <a:gd name="connsiteX127" fmla="*/ 181905 w 444231"/>
                <a:gd name="connsiteY127" fmla="*/ 407852 h 509334"/>
                <a:gd name="connsiteX128" fmla="*/ 126376 w 444231"/>
                <a:gd name="connsiteY128" fmla="*/ 407852 h 509334"/>
                <a:gd name="connsiteX129" fmla="*/ 266156 w 444231"/>
                <a:gd name="connsiteY129" fmla="*/ 149354 h 509334"/>
                <a:gd name="connsiteX130" fmla="*/ 266156 w 444231"/>
                <a:gd name="connsiteY130" fmla="*/ 407851 h 509334"/>
                <a:gd name="connsiteX131" fmla="*/ 212542 w 444231"/>
                <a:gd name="connsiteY131" fmla="*/ 407851 h 509334"/>
                <a:gd name="connsiteX132" fmla="*/ 212542 w 444231"/>
                <a:gd name="connsiteY132" fmla="*/ 158035 h 509334"/>
                <a:gd name="connsiteX133" fmla="*/ 350407 w 444231"/>
                <a:gd name="connsiteY133" fmla="*/ 65103 h 509334"/>
                <a:gd name="connsiteX134" fmla="*/ 350407 w 444231"/>
                <a:gd name="connsiteY134" fmla="*/ 346530 h 509334"/>
                <a:gd name="connsiteX135" fmla="*/ 342199 w 444231"/>
                <a:gd name="connsiteY135" fmla="*/ 348448 h 509334"/>
                <a:gd name="connsiteX136" fmla="*/ 333990 w 444231"/>
                <a:gd name="connsiteY136" fmla="*/ 350845 h 509334"/>
                <a:gd name="connsiteX137" fmla="*/ 326264 w 444231"/>
                <a:gd name="connsiteY137" fmla="*/ 353242 h 509334"/>
                <a:gd name="connsiteX138" fmla="*/ 319504 w 444231"/>
                <a:gd name="connsiteY138" fmla="*/ 357078 h 509334"/>
                <a:gd name="connsiteX139" fmla="*/ 312744 w 444231"/>
                <a:gd name="connsiteY139" fmla="*/ 361393 h 509334"/>
                <a:gd name="connsiteX140" fmla="*/ 306467 w 444231"/>
                <a:gd name="connsiteY140" fmla="*/ 365708 h 509334"/>
                <a:gd name="connsiteX141" fmla="*/ 300673 w 444231"/>
                <a:gd name="connsiteY141" fmla="*/ 371461 h 509334"/>
                <a:gd name="connsiteX142" fmla="*/ 294878 w 444231"/>
                <a:gd name="connsiteY142" fmla="*/ 377214 h 509334"/>
                <a:gd name="connsiteX143" fmla="*/ 294878 w 444231"/>
                <a:gd name="connsiteY143" fmla="*/ 121197 h 509334"/>
                <a:gd name="connsiteX144" fmla="*/ 258833 w 444231"/>
                <a:gd name="connsiteY144" fmla="*/ 0 h 509334"/>
                <a:gd name="connsiteX145" fmla="*/ 350407 w 444231"/>
                <a:gd name="connsiteY145" fmla="*/ 22732 h 509334"/>
                <a:gd name="connsiteX146" fmla="*/ 266025 w 444231"/>
                <a:gd name="connsiteY146" fmla="*/ 110275 h 509334"/>
                <a:gd name="connsiteX147" fmla="*/ 266025 w 444231"/>
                <a:gd name="connsiteY147" fmla="*/ 67229 h 509334"/>
                <a:gd name="connsiteX148" fmla="*/ 42126 w 444231"/>
                <a:gd name="connsiteY148" fmla="*/ 139779 h 509334"/>
                <a:gd name="connsiteX149" fmla="*/ 42126 w 444231"/>
                <a:gd name="connsiteY149" fmla="*/ 79321 h 509334"/>
                <a:gd name="connsiteX150" fmla="*/ 258833 w 444231"/>
                <a:gd name="connsiteY150" fmla="*/ 31922 h 509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</a:cxnLst>
              <a:rect l="l" t="t" r="r" b="b"/>
              <a:pathLst>
                <a:path w="444231" h="509334">
                  <a:moveTo>
                    <a:pt x="0" y="434657"/>
                  </a:moveTo>
                  <a:lnTo>
                    <a:pt x="273363" y="434657"/>
                  </a:lnTo>
                  <a:lnTo>
                    <a:pt x="273363" y="440478"/>
                  </a:lnTo>
                  <a:lnTo>
                    <a:pt x="274318" y="446299"/>
                  </a:lnTo>
                  <a:lnTo>
                    <a:pt x="275272" y="452120"/>
                  </a:lnTo>
                  <a:lnTo>
                    <a:pt x="276703" y="457456"/>
                  </a:lnTo>
                  <a:lnTo>
                    <a:pt x="279088" y="463762"/>
                  </a:lnTo>
                  <a:lnTo>
                    <a:pt x="281474" y="471038"/>
                  </a:lnTo>
                  <a:lnTo>
                    <a:pt x="0" y="471038"/>
                  </a:lnTo>
                  <a:close/>
                  <a:moveTo>
                    <a:pt x="364737" y="397682"/>
                  </a:moveTo>
                  <a:lnTo>
                    <a:pt x="362810" y="398165"/>
                  </a:lnTo>
                  <a:lnTo>
                    <a:pt x="361364" y="399132"/>
                  </a:lnTo>
                  <a:lnTo>
                    <a:pt x="360401" y="401065"/>
                  </a:lnTo>
                  <a:lnTo>
                    <a:pt x="360401" y="402999"/>
                  </a:lnTo>
                  <a:lnTo>
                    <a:pt x="360401" y="428616"/>
                  </a:lnTo>
                  <a:lnTo>
                    <a:pt x="333903" y="428616"/>
                  </a:lnTo>
                  <a:lnTo>
                    <a:pt x="331976" y="429099"/>
                  </a:lnTo>
                  <a:lnTo>
                    <a:pt x="330530" y="430549"/>
                  </a:lnTo>
                  <a:lnTo>
                    <a:pt x="329567" y="431999"/>
                  </a:lnTo>
                  <a:lnTo>
                    <a:pt x="329085" y="433933"/>
                  </a:lnTo>
                  <a:lnTo>
                    <a:pt x="329085" y="441183"/>
                  </a:lnTo>
                  <a:lnTo>
                    <a:pt x="329567" y="443116"/>
                  </a:lnTo>
                  <a:lnTo>
                    <a:pt x="330530" y="445050"/>
                  </a:lnTo>
                  <a:lnTo>
                    <a:pt x="331976" y="445533"/>
                  </a:lnTo>
                  <a:lnTo>
                    <a:pt x="333903" y="446500"/>
                  </a:lnTo>
                  <a:lnTo>
                    <a:pt x="360401" y="446500"/>
                  </a:lnTo>
                  <a:lnTo>
                    <a:pt x="360401" y="473083"/>
                  </a:lnTo>
                  <a:lnTo>
                    <a:pt x="360401" y="475017"/>
                  </a:lnTo>
                  <a:lnTo>
                    <a:pt x="361364" y="475983"/>
                  </a:lnTo>
                  <a:lnTo>
                    <a:pt x="362810" y="477433"/>
                  </a:lnTo>
                  <a:lnTo>
                    <a:pt x="364737" y="477433"/>
                  </a:lnTo>
                  <a:lnTo>
                    <a:pt x="372927" y="477433"/>
                  </a:lnTo>
                  <a:lnTo>
                    <a:pt x="374854" y="477433"/>
                  </a:lnTo>
                  <a:lnTo>
                    <a:pt x="375818" y="475983"/>
                  </a:lnTo>
                  <a:lnTo>
                    <a:pt x="377263" y="475017"/>
                  </a:lnTo>
                  <a:lnTo>
                    <a:pt x="377263" y="473083"/>
                  </a:lnTo>
                  <a:lnTo>
                    <a:pt x="377263" y="446500"/>
                  </a:lnTo>
                  <a:lnTo>
                    <a:pt x="403761" y="446500"/>
                  </a:lnTo>
                  <a:lnTo>
                    <a:pt x="405689" y="445533"/>
                  </a:lnTo>
                  <a:lnTo>
                    <a:pt x="406652" y="445050"/>
                  </a:lnTo>
                  <a:lnTo>
                    <a:pt x="408097" y="443116"/>
                  </a:lnTo>
                  <a:lnTo>
                    <a:pt x="408097" y="441183"/>
                  </a:lnTo>
                  <a:lnTo>
                    <a:pt x="408097" y="433933"/>
                  </a:lnTo>
                  <a:lnTo>
                    <a:pt x="408097" y="431999"/>
                  </a:lnTo>
                  <a:lnTo>
                    <a:pt x="406652" y="430549"/>
                  </a:lnTo>
                  <a:lnTo>
                    <a:pt x="405689" y="429099"/>
                  </a:lnTo>
                  <a:lnTo>
                    <a:pt x="403761" y="428616"/>
                  </a:lnTo>
                  <a:lnTo>
                    <a:pt x="377263" y="428616"/>
                  </a:lnTo>
                  <a:lnTo>
                    <a:pt x="377263" y="402999"/>
                  </a:lnTo>
                  <a:lnTo>
                    <a:pt x="377263" y="401065"/>
                  </a:lnTo>
                  <a:lnTo>
                    <a:pt x="375818" y="399132"/>
                  </a:lnTo>
                  <a:lnTo>
                    <a:pt x="374854" y="398165"/>
                  </a:lnTo>
                  <a:lnTo>
                    <a:pt x="372927" y="397682"/>
                  </a:lnTo>
                  <a:close/>
                  <a:moveTo>
                    <a:pt x="369073" y="359981"/>
                  </a:moveTo>
                  <a:lnTo>
                    <a:pt x="375818" y="360464"/>
                  </a:lnTo>
                  <a:lnTo>
                    <a:pt x="382563" y="360948"/>
                  </a:lnTo>
                  <a:lnTo>
                    <a:pt x="389308" y="362398"/>
                  </a:lnTo>
                  <a:lnTo>
                    <a:pt x="395089" y="364815"/>
                  </a:lnTo>
                  <a:lnTo>
                    <a:pt x="401352" y="367715"/>
                  </a:lnTo>
                  <a:lnTo>
                    <a:pt x="406652" y="370131"/>
                  </a:lnTo>
                  <a:lnTo>
                    <a:pt x="411952" y="373998"/>
                  </a:lnTo>
                  <a:lnTo>
                    <a:pt x="416770" y="377381"/>
                  </a:lnTo>
                  <a:lnTo>
                    <a:pt x="422069" y="382215"/>
                  </a:lnTo>
                  <a:lnTo>
                    <a:pt x="426405" y="386565"/>
                  </a:lnTo>
                  <a:lnTo>
                    <a:pt x="430260" y="391398"/>
                  </a:lnTo>
                  <a:lnTo>
                    <a:pt x="433150" y="397199"/>
                  </a:lnTo>
                  <a:lnTo>
                    <a:pt x="436523" y="402999"/>
                  </a:lnTo>
                  <a:lnTo>
                    <a:pt x="438932" y="409282"/>
                  </a:lnTo>
                  <a:lnTo>
                    <a:pt x="440859" y="414599"/>
                  </a:lnTo>
                  <a:lnTo>
                    <a:pt x="442786" y="421849"/>
                  </a:lnTo>
                  <a:lnTo>
                    <a:pt x="443268" y="428132"/>
                  </a:lnTo>
                  <a:lnTo>
                    <a:pt x="444231" y="434899"/>
                  </a:lnTo>
                  <a:lnTo>
                    <a:pt x="443268" y="442633"/>
                  </a:lnTo>
                  <a:lnTo>
                    <a:pt x="442304" y="450366"/>
                  </a:lnTo>
                  <a:lnTo>
                    <a:pt x="440377" y="457133"/>
                  </a:lnTo>
                  <a:lnTo>
                    <a:pt x="437486" y="463900"/>
                  </a:lnTo>
                  <a:lnTo>
                    <a:pt x="434596" y="470183"/>
                  </a:lnTo>
                  <a:lnTo>
                    <a:pt x="430741" y="476467"/>
                  </a:lnTo>
                  <a:lnTo>
                    <a:pt x="426405" y="482267"/>
                  </a:lnTo>
                  <a:lnTo>
                    <a:pt x="422069" y="487584"/>
                  </a:lnTo>
                  <a:lnTo>
                    <a:pt x="416288" y="492417"/>
                  </a:lnTo>
                  <a:lnTo>
                    <a:pt x="410506" y="496767"/>
                  </a:lnTo>
                  <a:lnTo>
                    <a:pt x="405207" y="500634"/>
                  </a:lnTo>
                  <a:lnTo>
                    <a:pt x="397980" y="504017"/>
                  </a:lnTo>
                  <a:lnTo>
                    <a:pt x="391235" y="506434"/>
                  </a:lnTo>
                  <a:lnTo>
                    <a:pt x="384008" y="508367"/>
                  </a:lnTo>
                  <a:lnTo>
                    <a:pt x="376782" y="509334"/>
                  </a:lnTo>
                  <a:lnTo>
                    <a:pt x="369073" y="509334"/>
                  </a:lnTo>
                  <a:lnTo>
                    <a:pt x="362810" y="509334"/>
                  </a:lnTo>
                  <a:lnTo>
                    <a:pt x="356547" y="508367"/>
                  </a:lnTo>
                  <a:lnTo>
                    <a:pt x="350283" y="506917"/>
                  </a:lnTo>
                  <a:lnTo>
                    <a:pt x="344502" y="504984"/>
                  </a:lnTo>
                  <a:lnTo>
                    <a:pt x="338721" y="503051"/>
                  </a:lnTo>
                  <a:lnTo>
                    <a:pt x="333421" y="500634"/>
                  </a:lnTo>
                  <a:lnTo>
                    <a:pt x="328121" y="497734"/>
                  </a:lnTo>
                  <a:lnTo>
                    <a:pt x="323303" y="493867"/>
                  </a:lnTo>
                  <a:lnTo>
                    <a:pt x="318967" y="490000"/>
                  </a:lnTo>
                  <a:lnTo>
                    <a:pt x="314631" y="485650"/>
                  </a:lnTo>
                  <a:lnTo>
                    <a:pt x="310777" y="481300"/>
                  </a:lnTo>
                  <a:lnTo>
                    <a:pt x="306923" y="475983"/>
                  </a:lnTo>
                  <a:lnTo>
                    <a:pt x="303550" y="471150"/>
                  </a:lnTo>
                  <a:lnTo>
                    <a:pt x="301141" y="465350"/>
                  </a:lnTo>
                  <a:lnTo>
                    <a:pt x="298733" y="459550"/>
                  </a:lnTo>
                  <a:lnTo>
                    <a:pt x="296805" y="453266"/>
                  </a:lnTo>
                  <a:lnTo>
                    <a:pt x="295360" y="444566"/>
                  </a:lnTo>
                  <a:lnTo>
                    <a:pt x="294878" y="434899"/>
                  </a:lnTo>
                  <a:lnTo>
                    <a:pt x="294878" y="427649"/>
                  </a:lnTo>
                  <a:lnTo>
                    <a:pt x="296324" y="419916"/>
                  </a:lnTo>
                  <a:lnTo>
                    <a:pt x="298251" y="412182"/>
                  </a:lnTo>
                  <a:lnTo>
                    <a:pt x="300660" y="405899"/>
                  </a:lnTo>
                  <a:lnTo>
                    <a:pt x="303550" y="399132"/>
                  </a:lnTo>
                  <a:lnTo>
                    <a:pt x="307405" y="392848"/>
                  </a:lnTo>
                  <a:lnTo>
                    <a:pt x="311741" y="387048"/>
                  </a:lnTo>
                  <a:lnTo>
                    <a:pt x="316077" y="382215"/>
                  </a:lnTo>
                  <a:lnTo>
                    <a:pt x="321858" y="376898"/>
                  </a:lnTo>
                  <a:lnTo>
                    <a:pt x="327640" y="372548"/>
                  </a:lnTo>
                  <a:lnTo>
                    <a:pt x="333903" y="368681"/>
                  </a:lnTo>
                  <a:lnTo>
                    <a:pt x="340166" y="366265"/>
                  </a:lnTo>
                  <a:lnTo>
                    <a:pt x="346911" y="363848"/>
                  </a:lnTo>
                  <a:lnTo>
                    <a:pt x="354138" y="361914"/>
                  </a:lnTo>
                  <a:lnTo>
                    <a:pt x="361364" y="360464"/>
                  </a:lnTo>
                  <a:close/>
                  <a:moveTo>
                    <a:pt x="97655" y="214457"/>
                  </a:moveTo>
                  <a:lnTo>
                    <a:pt x="97655" y="407851"/>
                  </a:lnTo>
                  <a:lnTo>
                    <a:pt x="42126" y="407851"/>
                  </a:lnTo>
                  <a:lnTo>
                    <a:pt x="42126" y="223095"/>
                  </a:lnTo>
                  <a:close/>
                  <a:moveTo>
                    <a:pt x="126376" y="183821"/>
                  </a:moveTo>
                  <a:lnTo>
                    <a:pt x="181905" y="192995"/>
                  </a:lnTo>
                  <a:lnTo>
                    <a:pt x="181905" y="407852"/>
                  </a:lnTo>
                  <a:lnTo>
                    <a:pt x="126376" y="407852"/>
                  </a:lnTo>
                  <a:close/>
                  <a:moveTo>
                    <a:pt x="266156" y="149354"/>
                  </a:moveTo>
                  <a:lnTo>
                    <a:pt x="266156" y="407851"/>
                  </a:lnTo>
                  <a:lnTo>
                    <a:pt x="212542" y="407851"/>
                  </a:lnTo>
                  <a:lnTo>
                    <a:pt x="212542" y="158035"/>
                  </a:lnTo>
                  <a:close/>
                  <a:moveTo>
                    <a:pt x="350407" y="65103"/>
                  </a:moveTo>
                  <a:lnTo>
                    <a:pt x="350407" y="346530"/>
                  </a:lnTo>
                  <a:lnTo>
                    <a:pt x="342199" y="348448"/>
                  </a:lnTo>
                  <a:lnTo>
                    <a:pt x="333990" y="350845"/>
                  </a:lnTo>
                  <a:lnTo>
                    <a:pt x="326264" y="353242"/>
                  </a:lnTo>
                  <a:lnTo>
                    <a:pt x="319504" y="357078"/>
                  </a:lnTo>
                  <a:lnTo>
                    <a:pt x="312744" y="361393"/>
                  </a:lnTo>
                  <a:lnTo>
                    <a:pt x="306467" y="365708"/>
                  </a:lnTo>
                  <a:lnTo>
                    <a:pt x="300673" y="371461"/>
                  </a:lnTo>
                  <a:lnTo>
                    <a:pt x="294878" y="377214"/>
                  </a:lnTo>
                  <a:lnTo>
                    <a:pt x="294878" y="121197"/>
                  </a:lnTo>
                  <a:close/>
                  <a:moveTo>
                    <a:pt x="258833" y="0"/>
                  </a:moveTo>
                  <a:lnTo>
                    <a:pt x="350407" y="22732"/>
                  </a:lnTo>
                  <a:lnTo>
                    <a:pt x="266025" y="110275"/>
                  </a:lnTo>
                  <a:lnTo>
                    <a:pt x="266025" y="67229"/>
                  </a:lnTo>
                  <a:lnTo>
                    <a:pt x="42126" y="139779"/>
                  </a:lnTo>
                  <a:lnTo>
                    <a:pt x="42126" y="79321"/>
                  </a:lnTo>
                  <a:lnTo>
                    <a:pt x="258833" y="31922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8" name="îşļiḍè">
              <a:extLst>
                <a:ext uri="{FF2B5EF4-FFF2-40B4-BE49-F238E27FC236}">
                  <a16:creationId xmlns:a16="http://schemas.microsoft.com/office/drawing/2014/main" id="{D53C4F3E-90F5-4FB6-AEFE-06E3D1FB6BEB}"/>
                </a:ext>
              </a:extLst>
            </p:cNvPr>
            <p:cNvSpPr/>
            <p:nvPr/>
          </p:nvSpPr>
          <p:spPr bwMode="auto">
            <a:xfrm>
              <a:off x="2101169" y="2216452"/>
              <a:ext cx="444071" cy="555561"/>
            </a:xfrm>
            <a:custGeom>
              <a:avLst/>
              <a:gdLst>
                <a:gd name="connsiteX0" fmla="*/ 278786 w 357774"/>
                <a:gd name="connsiteY0" fmla="*/ 336079 h 447598"/>
                <a:gd name="connsiteX1" fmla="*/ 276879 w 357774"/>
                <a:gd name="connsiteY1" fmla="*/ 336460 h 447598"/>
                <a:gd name="connsiteX2" fmla="*/ 275352 w 357774"/>
                <a:gd name="connsiteY2" fmla="*/ 337602 h 447598"/>
                <a:gd name="connsiteX3" fmla="*/ 274207 w 357774"/>
                <a:gd name="connsiteY3" fmla="*/ 339124 h 447598"/>
                <a:gd name="connsiteX4" fmla="*/ 273826 w 357774"/>
                <a:gd name="connsiteY4" fmla="*/ 340647 h 447598"/>
                <a:gd name="connsiteX5" fmla="*/ 273826 w 357774"/>
                <a:gd name="connsiteY5" fmla="*/ 366909 h 447598"/>
                <a:gd name="connsiteX6" fmla="*/ 247878 w 357774"/>
                <a:gd name="connsiteY6" fmla="*/ 366909 h 447598"/>
                <a:gd name="connsiteX7" fmla="*/ 245970 w 357774"/>
                <a:gd name="connsiteY7" fmla="*/ 367289 h 447598"/>
                <a:gd name="connsiteX8" fmla="*/ 244444 w 357774"/>
                <a:gd name="connsiteY8" fmla="*/ 368431 h 447598"/>
                <a:gd name="connsiteX9" fmla="*/ 243299 w 357774"/>
                <a:gd name="connsiteY9" fmla="*/ 369954 h 447598"/>
                <a:gd name="connsiteX10" fmla="*/ 242918 w 357774"/>
                <a:gd name="connsiteY10" fmla="*/ 371857 h 447598"/>
                <a:gd name="connsiteX11" fmla="*/ 242918 w 357774"/>
                <a:gd name="connsiteY11" fmla="*/ 379850 h 447598"/>
                <a:gd name="connsiteX12" fmla="*/ 243299 w 357774"/>
                <a:gd name="connsiteY12" fmla="*/ 381372 h 447598"/>
                <a:gd name="connsiteX13" fmla="*/ 244444 w 357774"/>
                <a:gd name="connsiteY13" fmla="*/ 382894 h 447598"/>
                <a:gd name="connsiteX14" fmla="*/ 245970 w 357774"/>
                <a:gd name="connsiteY14" fmla="*/ 384036 h 447598"/>
                <a:gd name="connsiteX15" fmla="*/ 247878 w 357774"/>
                <a:gd name="connsiteY15" fmla="*/ 384417 h 447598"/>
                <a:gd name="connsiteX16" fmla="*/ 273826 w 357774"/>
                <a:gd name="connsiteY16" fmla="*/ 384417 h 447598"/>
                <a:gd name="connsiteX17" fmla="*/ 273826 w 357774"/>
                <a:gd name="connsiteY17" fmla="*/ 410679 h 447598"/>
                <a:gd name="connsiteX18" fmla="*/ 274207 w 357774"/>
                <a:gd name="connsiteY18" fmla="*/ 412582 h 447598"/>
                <a:gd name="connsiteX19" fmla="*/ 275352 w 357774"/>
                <a:gd name="connsiteY19" fmla="*/ 414104 h 447598"/>
                <a:gd name="connsiteX20" fmla="*/ 276879 w 357774"/>
                <a:gd name="connsiteY20" fmla="*/ 415246 h 447598"/>
                <a:gd name="connsiteX21" fmla="*/ 278786 w 357774"/>
                <a:gd name="connsiteY21" fmla="*/ 415627 h 447598"/>
                <a:gd name="connsiteX22" fmla="*/ 286800 w 357774"/>
                <a:gd name="connsiteY22" fmla="*/ 415627 h 447598"/>
                <a:gd name="connsiteX23" fmla="*/ 288708 w 357774"/>
                <a:gd name="connsiteY23" fmla="*/ 415246 h 447598"/>
                <a:gd name="connsiteX24" fmla="*/ 290234 w 357774"/>
                <a:gd name="connsiteY24" fmla="*/ 414104 h 447598"/>
                <a:gd name="connsiteX25" fmla="*/ 290997 w 357774"/>
                <a:gd name="connsiteY25" fmla="*/ 412582 h 447598"/>
                <a:gd name="connsiteX26" fmla="*/ 290997 w 357774"/>
                <a:gd name="connsiteY26" fmla="*/ 410679 h 447598"/>
                <a:gd name="connsiteX27" fmla="*/ 290997 w 357774"/>
                <a:gd name="connsiteY27" fmla="*/ 384417 h 447598"/>
                <a:gd name="connsiteX28" fmla="*/ 317708 w 357774"/>
                <a:gd name="connsiteY28" fmla="*/ 384417 h 447598"/>
                <a:gd name="connsiteX29" fmla="*/ 319616 w 357774"/>
                <a:gd name="connsiteY29" fmla="*/ 384036 h 447598"/>
                <a:gd name="connsiteX30" fmla="*/ 321142 w 357774"/>
                <a:gd name="connsiteY30" fmla="*/ 382894 h 447598"/>
                <a:gd name="connsiteX31" fmla="*/ 321905 w 357774"/>
                <a:gd name="connsiteY31" fmla="*/ 381372 h 447598"/>
                <a:gd name="connsiteX32" fmla="*/ 322668 w 357774"/>
                <a:gd name="connsiteY32" fmla="*/ 379850 h 447598"/>
                <a:gd name="connsiteX33" fmla="*/ 322668 w 357774"/>
                <a:gd name="connsiteY33" fmla="*/ 371857 h 447598"/>
                <a:gd name="connsiteX34" fmla="*/ 321905 w 357774"/>
                <a:gd name="connsiteY34" fmla="*/ 369954 h 447598"/>
                <a:gd name="connsiteX35" fmla="*/ 321142 w 357774"/>
                <a:gd name="connsiteY35" fmla="*/ 368431 h 447598"/>
                <a:gd name="connsiteX36" fmla="*/ 319616 w 357774"/>
                <a:gd name="connsiteY36" fmla="*/ 367289 h 447598"/>
                <a:gd name="connsiteX37" fmla="*/ 317708 w 357774"/>
                <a:gd name="connsiteY37" fmla="*/ 366909 h 447598"/>
                <a:gd name="connsiteX38" fmla="*/ 290997 w 357774"/>
                <a:gd name="connsiteY38" fmla="*/ 366909 h 447598"/>
                <a:gd name="connsiteX39" fmla="*/ 290997 w 357774"/>
                <a:gd name="connsiteY39" fmla="*/ 340647 h 447598"/>
                <a:gd name="connsiteX40" fmla="*/ 290997 w 357774"/>
                <a:gd name="connsiteY40" fmla="*/ 339124 h 447598"/>
                <a:gd name="connsiteX41" fmla="*/ 290234 w 357774"/>
                <a:gd name="connsiteY41" fmla="*/ 337602 h 447598"/>
                <a:gd name="connsiteX42" fmla="*/ 288708 w 357774"/>
                <a:gd name="connsiteY42" fmla="*/ 336460 h 447598"/>
                <a:gd name="connsiteX43" fmla="*/ 286800 w 357774"/>
                <a:gd name="connsiteY43" fmla="*/ 336079 h 447598"/>
                <a:gd name="connsiteX44" fmla="*/ 283365 w 357774"/>
                <a:gd name="connsiteY44" fmla="*/ 298399 h 447598"/>
                <a:gd name="connsiteX45" fmla="*/ 289852 w 357774"/>
                <a:gd name="connsiteY45" fmla="*/ 298780 h 447598"/>
                <a:gd name="connsiteX46" fmla="*/ 296721 w 357774"/>
                <a:gd name="connsiteY46" fmla="*/ 299922 h 447598"/>
                <a:gd name="connsiteX47" fmla="*/ 303208 w 357774"/>
                <a:gd name="connsiteY47" fmla="*/ 301444 h 447598"/>
                <a:gd name="connsiteX48" fmla="*/ 309313 w 357774"/>
                <a:gd name="connsiteY48" fmla="*/ 303347 h 447598"/>
                <a:gd name="connsiteX49" fmla="*/ 315037 w 357774"/>
                <a:gd name="connsiteY49" fmla="*/ 306011 h 447598"/>
                <a:gd name="connsiteX50" fmla="*/ 321142 w 357774"/>
                <a:gd name="connsiteY50" fmla="*/ 308676 h 447598"/>
                <a:gd name="connsiteX51" fmla="*/ 326103 w 357774"/>
                <a:gd name="connsiteY51" fmla="*/ 312101 h 447598"/>
                <a:gd name="connsiteX52" fmla="*/ 331063 w 357774"/>
                <a:gd name="connsiteY52" fmla="*/ 316288 h 447598"/>
                <a:gd name="connsiteX53" fmla="*/ 336024 w 357774"/>
                <a:gd name="connsiteY53" fmla="*/ 320094 h 447598"/>
                <a:gd name="connsiteX54" fmla="*/ 340603 w 357774"/>
                <a:gd name="connsiteY54" fmla="*/ 325042 h 447598"/>
                <a:gd name="connsiteX55" fmla="*/ 344037 w 357774"/>
                <a:gd name="connsiteY55" fmla="*/ 329990 h 447598"/>
                <a:gd name="connsiteX56" fmla="*/ 347471 w 357774"/>
                <a:gd name="connsiteY56" fmla="*/ 335699 h 447598"/>
                <a:gd name="connsiteX57" fmla="*/ 350524 w 357774"/>
                <a:gd name="connsiteY57" fmla="*/ 341027 h 447598"/>
                <a:gd name="connsiteX58" fmla="*/ 352814 w 357774"/>
                <a:gd name="connsiteY58" fmla="*/ 347117 h 447598"/>
                <a:gd name="connsiteX59" fmla="*/ 355103 w 357774"/>
                <a:gd name="connsiteY59" fmla="*/ 353588 h 447598"/>
                <a:gd name="connsiteX60" fmla="*/ 356629 w 357774"/>
                <a:gd name="connsiteY60" fmla="*/ 360058 h 447598"/>
                <a:gd name="connsiteX61" fmla="*/ 357393 w 357774"/>
                <a:gd name="connsiteY61" fmla="*/ 366528 h 447598"/>
                <a:gd name="connsiteX62" fmla="*/ 357774 w 357774"/>
                <a:gd name="connsiteY62" fmla="*/ 372999 h 447598"/>
                <a:gd name="connsiteX63" fmla="*/ 357393 w 357774"/>
                <a:gd name="connsiteY63" fmla="*/ 380230 h 447598"/>
                <a:gd name="connsiteX64" fmla="*/ 356629 w 357774"/>
                <a:gd name="connsiteY64" fmla="*/ 387842 h 447598"/>
                <a:gd name="connsiteX65" fmla="*/ 354340 w 357774"/>
                <a:gd name="connsiteY65" fmla="*/ 395455 h 447598"/>
                <a:gd name="connsiteX66" fmla="*/ 352050 w 357774"/>
                <a:gd name="connsiteY66" fmla="*/ 402306 h 447598"/>
                <a:gd name="connsiteX67" fmla="*/ 348998 w 357774"/>
                <a:gd name="connsiteY67" fmla="*/ 408776 h 447598"/>
                <a:gd name="connsiteX68" fmla="*/ 345182 w 357774"/>
                <a:gd name="connsiteY68" fmla="*/ 414866 h 447598"/>
                <a:gd name="connsiteX69" fmla="*/ 340603 w 357774"/>
                <a:gd name="connsiteY69" fmla="*/ 420575 h 447598"/>
                <a:gd name="connsiteX70" fmla="*/ 336024 w 357774"/>
                <a:gd name="connsiteY70" fmla="*/ 425523 h 447598"/>
                <a:gd name="connsiteX71" fmla="*/ 330682 w 357774"/>
                <a:gd name="connsiteY71" fmla="*/ 430471 h 447598"/>
                <a:gd name="connsiteX72" fmla="*/ 324958 w 357774"/>
                <a:gd name="connsiteY72" fmla="*/ 435038 h 447598"/>
                <a:gd name="connsiteX73" fmla="*/ 318471 w 357774"/>
                <a:gd name="connsiteY73" fmla="*/ 438464 h 447598"/>
                <a:gd name="connsiteX74" fmla="*/ 311984 w 357774"/>
                <a:gd name="connsiteY74" fmla="*/ 441508 h 447598"/>
                <a:gd name="connsiteX75" fmla="*/ 305116 w 357774"/>
                <a:gd name="connsiteY75" fmla="*/ 444173 h 447598"/>
                <a:gd name="connsiteX76" fmla="*/ 298247 w 357774"/>
                <a:gd name="connsiteY76" fmla="*/ 446076 h 447598"/>
                <a:gd name="connsiteX77" fmla="*/ 290615 w 357774"/>
                <a:gd name="connsiteY77" fmla="*/ 446837 h 447598"/>
                <a:gd name="connsiteX78" fmla="*/ 283365 w 357774"/>
                <a:gd name="connsiteY78" fmla="*/ 447598 h 447598"/>
                <a:gd name="connsiteX79" fmla="*/ 276879 w 357774"/>
                <a:gd name="connsiteY79" fmla="*/ 447598 h 447598"/>
                <a:gd name="connsiteX80" fmla="*/ 270392 w 357774"/>
                <a:gd name="connsiteY80" fmla="*/ 446456 h 447598"/>
                <a:gd name="connsiteX81" fmla="*/ 264286 w 357774"/>
                <a:gd name="connsiteY81" fmla="*/ 444934 h 447598"/>
                <a:gd name="connsiteX82" fmla="*/ 258181 w 357774"/>
                <a:gd name="connsiteY82" fmla="*/ 443411 h 447598"/>
                <a:gd name="connsiteX83" fmla="*/ 252457 w 357774"/>
                <a:gd name="connsiteY83" fmla="*/ 441128 h 447598"/>
                <a:gd name="connsiteX84" fmla="*/ 246733 w 357774"/>
                <a:gd name="connsiteY84" fmla="*/ 438464 h 447598"/>
                <a:gd name="connsiteX85" fmla="*/ 241773 w 357774"/>
                <a:gd name="connsiteY85" fmla="*/ 435038 h 447598"/>
                <a:gd name="connsiteX86" fmla="*/ 236812 w 357774"/>
                <a:gd name="connsiteY86" fmla="*/ 431613 h 447598"/>
                <a:gd name="connsiteX87" fmla="*/ 232233 w 357774"/>
                <a:gd name="connsiteY87" fmla="*/ 427426 h 447598"/>
                <a:gd name="connsiteX88" fmla="*/ 228036 w 357774"/>
                <a:gd name="connsiteY88" fmla="*/ 423620 h 447598"/>
                <a:gd name="connsiteX89" fmla="*/ 223838 w 357774"/>
                <a:gd name="connsiteY89" fmla="*/ 418672 h 447598"/>
                <a:gd name="connsiteX90" fmla="*/ 220404 w 357774"/>
                <a:gd name="connsiteY90" fmla="*/ 414104 h 447598"/>
                <a:gd name="connsiteX91" fmla="*/ 217352 w 357774"/>
                <a:gd name="connsiteY91" fmla="*/ 408776 h 447598"/>
                <a:gd name="connsiteX92" fmla="*/ 215062 w 357774"/>
                <a:gd name="connsiteY92" fmla="*/ 403067 h 447598"/>
                <a:gd name="connsiteX93" fmla="*/ 212391 w 357774"/>
                <a:gd name="connsiteY93" fmla="*/ 397738 h 447598"/>
                <a:gd name="connsiteX94" fmla="*/ 210483 w 357774"/>
                <a:gd name="connsiteY94" fmla="*/ 391649 h 447598"/>
                <a:gd name="connsiteX95" fmla="*/ 208957 w 357774"/>
                <a:gd name="connsiteY95" fmla="*/ 382514 h 447598"/>
                <a:gd name="connsiteX96" fmla="*/ 208575 w 357774"/>
                <a:gd name="connsiteY96" fmla="*/ 377947 h 447598"/>
                <a:gd name="connsiteX97" fmla="*/ 208575 w 357774"/>
                <a:gd name="connsiteY97" fmla="*/ 372999 h 447598"/>
                <a:gd name="connsiteX98" fmla="*/ 208575 w 357774"/>
                <a:gd name="connsiteY98" fmla="*/ 365386 h 447598"/>
                <a:gd name="connsiteX99" fmla="*/ 210101 w 357774"/>
                <a:gd name="connsiteY99" fmla="*/ 358155 h 447598"/>
                <a:gd name="connsiteX100" fmla="*/ 211628 w 357774"/>
                <a:gd name="connsiteY100" fmla="*/ 350923 h 447598"/>
                <a:gd name="connsiteX101" fmla="*/ 214299 w 357774"/>
                <a:gd name="connsiteY101" fmla="*/ 344072 h 447598"/>
                <a:gd name="connsiteX102" fmla="*/ 217352 w 357774"/>
                <a:gd name="connsiteY102" fmla="*/ 337602 h 447598"/>
                <a:gd name="connsiteX103" fmla="*/ 220786 w 357774"/>
                <a:gd name="connsiteY103" fmla="*/ 331132 h 447598"/>
                <a:gd name="connsiteX104" fmla="*/ 225365 w 357774"/>
                <a:gd name="connsiteY104" fmla="*/ 325803 h 447598"/>
                <a:gd name="connsiteX105" fmla="*/ 230325 w 357774"/>
                <a:gd name="connsiteY105" fmla="*/ 320094 h 447598"/>
                <a:gd name="connsiteX106" fmla="*/ 235286 w 357774"/>
                <a:gd name="connsiteY106" fmla="*/ 315146 h 447598"/>
                <a:gd name="connsiteX107" fmla="*/ 241391 w 357774"/>
                <a:gd name="connsiteY107" fmla="*/ 311340 h 447598"/>
                <a:gd name="connsiteX108" fmla="*/ 247497 w 357774"/>
                <a:gd name="connsiteY108" fmla="*/ 307153 h 447598"/>
                <a:gd name="connsiteX109" fmla="*/ 253984 w 357774"/>
                <a:gd name="connsiteY109" fmla="*/ 304489 h 447598"/>
                <a:gd name="connsiteX110" fmla="*/ 260852 w 357774"/>
                <a:gd name="connsiteY110" fmla="*/ 301825 h 447598"/>
                <a:gd name="connsiteX111" fmla="*/ 267721 w 357774"/>
                <a:gd name="connsiteY111" fmla="*/ 299922 h 447598"/>
                <a:gd name="connsiteX112" fmla="*/ 275352 w 357774"/>
                <a:gd name="connsiteY112" fmla="*/ 298780 h 447598"/>
                <a:gd name="connsiteX113" fmla="*/ 59376 w 357774"/>
                <a:gd name="connsiteY113" fmla="*/ 111138 h 447598"/>
                <a:gd name="connsiteX114" fmla="*/ 260338 w 357774"/>
                <a:gd name="connsiteY114" fmla="*/ 111138 h 447598"/>
                <a:gd name="connsiteX115" fmla="*/ 260338 w 357774"/>
                <a:gd name="connsiteY115" fmla="*/ 198920 h 447598"/>
                <a:gd name="connsiteX116" fmla="*/ 260338 w 357774"/>
                <a:gd name="connsiteY116" fmla="*/ 219821 h 447598"/>
                <a:gd name="connsiteX117" fmla="*/ 260338 w 357774"/>
                <a:gd name="connsiteY117" fmla="*/ 285182 h 447598"/>
                <a:gd name="connsiteX118" fmla="*/ 254271 w 357774"/>
                <a:gd name="connsiteY118" fmla="*/ 287463 h 447598"/>
                <a:gd name="connsiteX119" fmla="*/ 248963 w 357774"/>
                <a:gd name="connsiteY119" fmla="*/ 289363 h 447598"/>
                <a:gd name="connsiteX120" fmla="*/ 243275 w 357774"/>
                <a:gd name="connsiteY120" fmla="*/ 291643 h 447598"/>
                <a:gd name="connsiteX121" fmla="*/ 237967 w 357774"/>
                <a:gd name="connsiteY121" fmla="*/ 294683 h 447598"/>
                <a:gd name="connsiteX122" fmla="*/ 233038 w 357774"/>
                <a:gd name="connsiteY122" fmla="*/ 298103 h 447598"/>
                <a:gd name="connsiteX123" fmla="*/ 228108 w 357774"/>
                <a:gd name="connsiteY123" fmla="*/ 301523 h 447598"/>
                <a:gd name="connsiteX124" fmla="*/ 223179 w 357774"/>
                <a:gd name="connsiteY124" fmla="*/ 305703 h 447598"/>
                <a:gd name="connsiteX125" fmla="*/ 219008 w 357774"/>
                <a:gd name="connsiteY125" fmla="*/ 309503 h 447598"/>
                <a:gd name="connsiteX126" fmla="*/ 214837 w 357774"/>
                <a:gd name="connsiteY126" fmla="*/ 314063 h 447598"/>
                <a:gd name="connsiteX127" fmla="*/ 211425 w 357774"/>
                <a:gd name="connsiteY127" fmla="*/ 319003 h 447598"/>
                <a:gd name="connsiteX128" fmla="*/ 207633 w 357774"/>
                <a:gd name="connsiteY128" fmla="*/ 323943 h 447598"/>
                <a:gd name="connsiteX129" fmla="*/ 204220 w 357774"/>
                <a:gd name="connsiteY129" fmla="*/ 328884 h 447598"/>
                <a:gd name="connsiteX130" fmla="*/ 201945 w 357774"/>
                <a:gd name="connsiteY130" fmla="*/ 334584 h 447598"/>
                <a:gd name="connsiteX131" fmla="*/ 199291 w 357774"/>
                <a:gd name="connsiteY131" fmla="*/ 339904 h 447598"/>
                <a:gd name="connsiteX132" fmla="*/ 197395 w 357774"/>
                <a:gd name="connsiteY132" fmla="*/ 345984 h 447598"/>
                <a:gd name="connsiteX133" fmla="*/ 195499 w 357774"/>
                <a:gd name="connsiteY133" fmla="*/ 351684 h 447598"/>
                <a:gd name="connsiteX134" fmla="*/ 146965 w 357774"/>
                <a:gd name="connsiteY134" fmla="*/ 351684 h 447598"/>
                <a:gd name="connsiteX135" fmla="*/ 146965 w 357774"/>
                <a:gd name="connsiteY135" fmla="*/ 261622 h 447598"/>
                <a:gd name="connsiteX136" fmla="*/ 59376 w 357774"/>
                <a:gd name="connsiteY136" fmla="*/ 261622 h 447598"/>
                <a:gd name="connsiteX137" fmla="*/ 152416 w 357774"/>
                <a:gd name="connsiteY137" fmla="*/ 0 h 447598"/>
                <a:gd name="connsiteX138" fmla="*/ 157764 w 357774"/>
                <a:gd name="connsiteY138" fmla="*/ 0 h 447598"/>
                <a:gd name="connsiteX139" fmla="*/ 162730 w 357774"/>
                <a:gd name="connsiteY139" fmla="*/ 0 h 447598"/>
                <a:gd name="connsiteX140" fmla="*/ 167695 w 357774"/>
                <a:gd name="connsiteY140" fmla="*/ 381 h 447598"/>
                <a:gd name="connsiteX141" fmla="*/ 172661 w 357774"/>
                <a:gd name="connsiteY141" fmla="*/ 1525 h 447598"/>
                <a:gd name="connsiteX142" fmla="*/ 176863 w 357774"/>
                <a:gd name="connsiteY142" fmla="*/ 2669 h 447598"/>
                <a:gd name="connsiteX143" fmla="*/ 181447 w 357774"/>
                <a:gd name="connsiteY143" fmla="*/ 3432 h 447598"/>
                <a:gd name="connsiteX144" fmla="*/ 185649 w 357774"/>
                <a:gd name="connsiteY144" fmla="*/ 4957 h 447598"/>
                <a:gd name="connsiteX145" fmla="*/ 189469 w 357774"/>
                <a:gd name="connsiteY145" fmla="*/ 6864 h 447598"/>
                <a:gd name="connsiteX146" fmla="*/ 192907 w 357774"/>
                <a:gd name="connsiteY146" fmla="*/ 8389 h 447598"/>
                <a:gd name="connsiteX147" fmla="*/ 195963 w 357774"/>
                <a:gd name="connsiteY147" fmla="*/ 11058 h 447598"/>
                <a:gd name="connsiteX148" fmla="*/ 199019 w 357774"/>
                <a:gd name="connsiteY148" fmla="*/ 12965 h 447598"/>
                <a:gd name="connsiteX149" fmla="*/ 201311 w 357774"/>
                <a:gd name="connsiteY149" fmla="*/ 15253 h 447598"/>
                <a:gd name="connsiteX150" fmla="*/ 203603 w 357774"/>
                <a:gd name="connsiteY150" fmla="*/ 17922 h 447598"/>
                <a:gd name="connsiteX151" fmla="*/ 205513 w 357774"/>
                <a:gd name="connsiteY151" fmla="*/ 20973 h 447598"/>
                <a:gd name="connsiteX152" fmla="*/ 206277 w 357774"/>
                <a:gd name="connsiteY152" fmla="*/ 23260 h 447598"/>
                <a:gd name="connsiteX153" fmla="*/ 207423 w 357774"/>
                <a:gd name="connsiteY153" fmla="*/ 26311 h 447598"/>
                <a:gd name="connsiteX154" fmla="*/ 207423 w 357774"/>
                <a:gd name="connsiteY154" fmla="*/ 29362 h 447598"/>
                <a:gd name="connsiteX155" fmla="*/ 207423 w 357774"/>
                <a:gd name="connsiteY155" fmla="*/ 30506 h 447598"/>
                <a:gd name="connsiteX156" fmla="*/ 261284 w 357774"/>
                <a:gd name="connsiteY156" fmla="*/ 30506 h 447598"/>
                <a:gd name="connsiteX157" fmla="*/ 261284 w 357774"/>
                <a:gd name="connsiteY157" fmla="*/ 55291 h 447598"/>
                <a:gd name="connsiteX158" fmla="*/ 261666 w 357774"/>
                <a:gd name="connsiteY158" fmla="*/ 55291 h 447598"/>
                <a:gd name="connsiteX159" fmla="*/ 315145 w 357774"/>
                <a:gd name="connsiteY159" fmla="*/ 55291 h 447598"/>
                <a:gd name="connsiteX160" fmla="*/ 315145 w 357774"/>
                <a:gd name="connsiteY160" fmla="*/ 287517 h 447598"/>
                <a:gd name="connsiteX161" fmla="*/ 308269 w 357774"/>
                <a:gd name="connsiteY161" fmla="*/ 285229 h 447598"/>
                <a:gd name="connsiteX162" fmla="*/ 300629 w 357774"/>
                <a:gd name="connsiteY162" fmla="*/ 283322 h 447598"/>
                <a:gd name="connsiteX163" fmla="*/ 292607 w 357774"/>
                <a:gd name="connsiteY163" fmla="*/ 282559 h 447598"/>
                <a:gd name="connsiteX164" fmla="*/ 285350 w 357774"/>
                <a:gd name="connsiteY164" fmla="*/ 282559 h 447598"/>
                <a:gd name="connsiteX165" fmla="*/ 278856 w 357774"/>
                <a:gd name="connsiteY165" fmla="*/ 282559 h 447598"/>
                <a:gd name="connsiteX166" fmla="*/ 278856 w 357774"/>
                <a:gd name="connsiteY166" fmla="*/ 240614 h 447598"/>
                <a:gd name="connsiteX167" fmla="*/ 278856 w 357774"/>
                <a:gd name="connsiteY167" fmla="*/ 219641 h 447598"/>
                <a:gd name="connsiteX168" fmla="*/ 278856 w 357774"/>
                <a:gd name="connsiteY168" fmla="*/ 198669 h 447598"/>
                <a:gd name="connsiteX169" fmla="*/ 278856 w 357774"/>
                <a:gd name="connsiteY169" fmla="*/ 88466 h 447598"/>
                <a:gd name="connsiteX170" fmla="*/ 242566 w 357774"/>
                <a:gd name="connsiteY170" fmla="*/ 88466 h 447598"/>
                <a:gd name="connsiteX171" fmla="*/ 242566 w 357774"/>
                <a:gd name="connsiteY171" fmla="*/ 88085 h 447598"/>
                <a:gd name="connsiteX172" fmla="*/ 242566 w 357774"/>
                <a:gd name="connsiteY172" fmla="*/ 57579 h 447598"/>
                <a:gd name="connsiteX173" fmla="*/ 247532 w 357774"/>
                <a:gd name="connsiteY173" fmla="*/ 57579 h 447598"/>
                <a:gd name="connsiteX174" fmla="*/ 247532 w 357774"/>
                <a:gd name="connsiteY174" fmla="*/ 38513 h 447598"/>
                <a:gd name="connsiteX175" fmla="*/ 231488 w 357774"/>
                <a:gd name="connsiteY175" fmla="*/ 38513 h 447598"/>
                <a:gd name="connsiteX176" fmla="*/ 231488 w 357774"/>
                <a:gd name="connsiteY176" fmla="*/ 57579 h 447598"/>
                <a:gd name="connsiteX177" fmla="*/ 236072 w 357774"/>
                <a:gd name="connsiteY177" fmla="*/ 57579 h 447598"/>
                <a:gd name="connsiteX178" fmla="*/ 236072 w 357774"/>
                <a:gd name="connsiteY178" fmla="*/ 88085 h 447598"/>
                <a:gd name="connsiteX179" fmla="*/ 83657 w 357774"/>
                <a:gd name="connsiteY179" fmla="*/ 88085 h 447598"/>
                <a:gd name="connsiteX180" fmla="*/ 83657 w 357774"/>
                <a:gd name="connsiteY180" fmla="*/ 57579 h 447598"/>
                <a:gd name="connsiteX181" fmla="*/ 88241 w 357774"/>
                <a:gd name="connsiteY181" fmla="*/ 57579 h 447598"/>
                <a:gd name="connsiteX182" fmla="*/ 88241 w 357774"/>
                <a:gd name="connsiteY182" fmla="*/ 38513 h 447598"/>
                <a:gd name="connsiteX183" fmla="*/ 72197 w 357774"/>
                <a:gd name="connsiteY183" fmla="*/ 38513 h 447598"/>
                <a:gd name="connsiteX184" fmla="*/ 72197 w 357774"/>
                <a:gd name="connsiteY184" fmla="*/ 57579 h 447598"/>
                <a:gd name="connsiteX185" fmla="*/ 77163 w 357774"/>
                <a:gd name="connsiteY185" fmla="*/ 57579 h 447598"/>
                <a:gd name="connsiteX186" fmla="*/ 77163 w 357774"/>
                <a:gd name="connsiteY186" fmla="*/ 88085 h 447598"/>
                <a:gd name="connsiteX187" fmla="*/ 77163 w 357774"/>
                <a:gd name="connsiteY187" fmla="*/ 88466 h 447598"/>
                <a:gd name="connsiteX188" fmla="*/ 40491 w 357774"/>
                <a:gd name="connsiteY188" fmla="*/ 88466 h 447598"/>
                <a:gd name="connsiteX189" fmla="*/ 40491 w 357774"/>
                <a:gd name="connsiteY189" fmla="*/ 265400 h 447598"/>
                <a:gd name="connsiteX190" fmla="*/ 140956 w 357774"/>
                <a:gd name="connsiteY190" fmla="*/ 373695 h 447598"/>
                <a:gd name="connsiteX191" fmla="*/ 192907 w 357774"/>
                <a:gd name="connsiteY191" fmla="*/ 373695 h 447598"/>
                <a:gd name="connsiteX192" fmla="*/ 192907 w 357774"/>
                <a:gd name="connsiteY192" fmla="*/ 374077 h 447598"/>
                <a:gd name="connsiteX193" fmla="*/ 192907 w 357774"/>
                <a:gd name="connsiteY193" fmla="*/ 379796 h 447598"/>
                <a:gd name="connsiteX194" fmla="*/ 194053 w 357774"/>
                <a:gd name="connsiteY194" fmla="*/ 385897 h 447598"/>
                <a:gd name="connsiteX195" fmla="*/ 194435 w 357774"/>
                <a:gd name="connsiteY195" fmla="*/ 391617 h 447598"/>
                <a:gd name="connsiteX196" fmla="*/ 195963 w 357774"/>
                <a:gd name="connsiteY196" fmla="*/ 396956 h 447598"/>
                <a:gd name="connsiteX197" fmla="*/ 197491 w 357774"/>
                <a:gd name="connsiteY197" fmla="*/ 402294 h 447598"/>
                <a:gd name="connsiteX198" fmla="*/ 199401 w 357774"/>
                <a:gd name="connsiteY198" fmla="*/ 408014 h 447598"/>
                <a:gd name="connsiteX199" fmla="*/ 0 w 357774"/>
                <a:gd name="connsiteY199" fmla="*/ 408014 h 447598"/>
                <a:gd name="connsiteX200" fmla="*/ 0 w 357774"/>
                <a:gd name="connsiteY200" fmla="*/ 55291 h 447598"/>
                <a:gd name="connsiteX201" fmla="*/ 54243 w 357774"/>
                <a:gd name="connsiteY201" fmla="*/ 55291 h 447598"/>
                <a:gd name="connsiteX202" fmla="*/ 54243 w 357774"/>
                <a:gd name="connsiteY202" fmla="*/ 30506 h 447598"/>
                <a:gd name="connsiteX203" fmla="*/ 107722 w 357774"/>
                <a:gd name="connsiteY203" fmla="*/ 30506 h 447598"/>
                <a:gd name="connsiteX204" fmla="*/ 107722 w 357774"/>
                <a:gd name="connsiteY204" fmla="*/ 29362 h 447598"/>
                <a:gd name="connsiteX205" fmla="*/ 108104 w 357774"/>
                <a:gd name="connsiteY205" fmla="*/ 26311 h 447598"/>
                <a:gd name="connsiteX206" fmla="*/ 109250 w 357774"/>
                <a:gd name="connsiteY206" fmla="*/ 23260 h 447598"/>
                <a:gd name="connsiteX207" fmla="*/ 110014 w 357774"/>
                <a:gd name="connsiteY207" fmla="*/ 20973 h 447598"/>
                <a:gd name="connsiteX208" fmla="*/ 111542 w 357774"/>
                <a:gd name="connsiteY208" fmla="*/ 17922 h 447598"/>
                <a:gd name="connsiteX209" fmla="*/ 114216 w 357774"/>
                <a:gd name="connsiteY209" fmla="*/ 15253 h 447598"/>
                <a:gd name="connsiteX210" fmla="*/ 116508 w 357774"/>
                <a:gd name="connsiteY210" fmla="*/ 12965 h 447598"/>
                <a:gd name="connsiteX211" fmla="*/ 119182 w 357774"/>
                <a:gd name="connsiteY211" fmla="*/ 11058 h 447598"/>
                <a:gd name="connsiteX212" fmla="*/ 122620 w 357774"/>
                <a:gd name="connsiteY212" fmla="*/ 8389 h 447598"/>
                <a:gd name="connsiteX213" fmla="*/ 126058 w 357774"/>
                <a:gd name="connsiteY213" fmla="*/ 6864 h 447598"/>
                <a:gd name="connsiteX214" fmla="*/ 129496 w 357774"/>
                <a:gd name="connsiteY214" fmla="*/ 4957 h 447598"/>
                <a:gd name="connsiteX215" fmla="*/ 134080 w 357774"/>
                <a:gd name="connsiteY215" fmla="*/ 3432 h 447598"/>
                <a:gd name="connsiteX216" fmla="*/ 138282 w 357774"/>
                <a:gd name="connsiteY216" fmla="*/ 2669 h 447598"/>
                <a:gd name="connsiteX217" fmla="*/ 143248 w 357774"/>
                <a:gd name="connsiteY217" fmla="*/ 1525 h 447598"/>
                <a:gd name="connsiteX218" fmla="*/ 147450 w 357774"/>
                <a:gd name="connsiteY218" fmla="*/ 381 h 447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</a:cxnLst>
              <a:rect l="l" t="t" r="r" b="b"/>
              <a:pathLst>
                <a:path w="357774" h="447598">
                  <a:moveTo>
                    <a:pt x="278786" y="336079"/>
                  </a:moveTo>
                  <a:lnTo>
                    <a:pt x="276879" y="336460"/>
                  </a:lnTo>
                  <a:lnTo>
                    <a:pt x="275352" y="337602"/>
                  </a:lnTo>
                  <a:lnTo>
                    <a:pt x="274207" y="339124"/>
                  </a:lnTo>
                  <a:lnTo>
                    <a:pt x="273826" y="340647"/>
                  </a:lnTo>
                  <a:lnTo>
                    <a:pt x="273826" y="366909"/>
                  </a:lnTo>
                  <a:lnTo>
                    <a:pt x="247878" y="366909"/>
                  </a:lnTo>
                  <a:lnTo>
                    <a:pt x="245970" y="367289"/>
                  </a:lnTo>
                  <a:lnTo>
                    <a:pt x="244444" y="368431"/>
                  </a:lnTo>
                  <a:lnTo>
                    <a:pt x="243299" y="369954"/>
                  </a:lnTo>
                  <a:lnTo>
                    <a:pt x="242918" y="371857"/>
                  </a:lnTo>
                  <a:lnTo>
                    <a:pt x="242918" y="379850"/>
                  </a:lnTo>
                  <a:lnTo>
                    <a:pt x="243299" y="381372"/>
                  </a:lnTo>
                  <a:lnTo>
                    <a:pt x="244444" y="382894"/>
                  </a:lnTo>
                  <a:lnTo>
                    <a:pt x="245970" y="384036"/>
                  </a:lnTo>
                  <a:lnTo>
                    <a:pt x="247878" y="384417"/>
                  </a:lnTo>
                  <a:lnTo>
                    <a:pt x="273826" y="384417"/>
                  </a:lnTo>
                  <a:lnTo>
                    <a:pt x="273826" y="410679"/>
                  </a:lnTo>
                  <a:lnTo>
                    <a:pt x="274207" y="412582"/>
                  </a:lnTo>
                  <a:lnTo>
                    <a:pt x="275352" y="414104"/>
                  </a:lnTo>
                  <a:lnTo>
                    <a:pt x="276879" y="415246"/>
                  </a:lnTo>
                  <a:lnTo>
                    <a:pt x="278786" y="415627"/>
                  </a:lnTo>
                  <a:lnTo>
                    <a:pt x="286800" y="415627"/>
                  </a:lnTo>
                  <a:lnTo>
                    <a:pt x="288708" y="415246"/>
                  </a:lnTo>
                  <a:lnTo>
                    <a:pt x="290234" y="414104"/>
                  </a:lnTo>
                  <a:lnTo>
                    <a:pt x="290997" y="412582"/>
                  </a:lnTo>
                  <a:lnTo>
                    <a:pt x="290997" y="410679"/>
                  </a:lnTo>
                  <a:lnTo>
                    <a:pt x="290997" y="384417"/>
                  </a:lnTo>
                  <a:lnTo>
                    <a:pt x="317708" y="384417"/>
                  </a:lnTo>
                  <a:lnTo>
                    <a:pt x="319616" y="384036"/>
                  </a:lnTo>
                  <a:lnTo>
                    <a:pt x="321142" y="382894"/>
                  </a:lnTo>
                  <a:lnTo>
                    <a:pt x="321905" y="381372"/>
                  </a:lnTo>
                  <a:lnTo>
                    <a:pt x="322668" y="379850"/>
                  </a:lnTo>
                  <a:lnTo>
                    <a:pt x="322668" y="371857"/>
                  </a:lnTo>
                  <a:lnTo>
                    <a:pt x="321905" y="369954"/>
                  </a:lnTo>
                  <a:lnTo>
                    <a:pt x="321142" y="368431"/>
                  </a:lnTo>
                  <a:lnTo>
                    <a:pt x="319616" y="367289"/>
                  </a:lnTo>
                  <a:lnTo>
                    <a:pt x="317708" y="366909"/>
                  </a:lnTo>
                  <a:lnTo>
                    <a:pt x="290997" y="366909"/>
                  </a:lnTo>
                  <a:lnTo>
                    <a:pt x="290997" y="340647"/>
                  </a:lnTo>
                  <a:lnTo>
                    <a:pt x="290997" y="339124"/>
                  </a:lnTo>
                  <a:lnTo>
                    <a:pt x="290234" y="337602"/>
                  </a:lnTo>
                  <a:lnTo>
                    <a:pt x="288708" y="336460"/>
                  </a:lnTo>
                  <a:lnTo>
                    <a:pt x="286800" y="336079"/>
                  </a:lnTo>
                  <a:close/>
                  <a:moveTo>
                    <a:pt x="283365" y="298399"/>
                  </a:moveTo>
                  <a:lnTo>
                    <a:pt x="289852" y="298780"/>
                  </a:lnTo>
                  <a:lnTo>
                    <a:pt x="296721" y="299922"/>
                  </a:lnTo>
                  <a:lnTo>
                    <a:pt x="303208" y="301444"/>
                  </a:lnTo>
                  <a:lnTo>
                    <a:pt x="309313" y="303347"/>
                  </a:lnTo>
                  <a:lnTo>
                    <a:pt x="315037" y="306011"/>
                  </a:lnTo>
                  <a:lnTo>
                    <a:pt x="321142" y="308676"/>
                  </a:lnTo>
                  <a:lnTo>
                    <a:pt x="326103" y="312101"/>
                  </a:lnTo>
                  <a:lnTo>
                    <a:pt x="331063" y="316288"/>
                  </a:lnTo>
                  <a:lnTo>
                    <a:pt x="336024" y="320094"/>
                  </a:lnTo>
                  <a:lnTo>
                    <a:pt x="340603" y="325042"/>
                  </a:lnTo>
                  <a:lnTo>
                    <a:pt x="344037" y="329990"/>
                  </a:lnTo>
                  <a:lnTo>
                    <a:pt x="347471" y="335699"/>
                  </a:lnTo>
                  <a:lnTo>
                    <a:pt x="350524" y="341027"/>
                  </a:lnTo>
                  <a:lnTo>
                    <a:pt x="352814" y="347117"/>
                  </a:lnTo>
                  <a:lnTo>
                    <a:pt x="355103" y="353588"/>
                  </a:lnTo>
                  <a:lnTo>
                    <a:pt x="356629" y="360058"/>
                  </a:lnTo>
                  <a:lnTo>
                    <a:pt x="357393" y="366528"/>
                  </a:lnTo>
                  <a:lnTo>
                    <a:pt x="357774" y="372999"/>
                  </a:lnTo>
                  <a:lnTo>
                    <a:pt x="357393" y="380230"/>
                  </a:lnTo>
                  <a:lnTo>
                    <a:pt x="356629" y="387842"/>
                  </a:lnTo>
                  <a:lnTo>
                    <a:pt x="354340" y="395455"/>
                  </a:lnTo>
                  <a:lnTo>
                    <a:pt x="352050" y="402306"/>
                  </a:lnTo>
                  <a:lnTo>
                    <a:pt x="348998" y="408776"/>
                  </a:lnTo>
                  <a:lnTo>
                    <a:pt x="345182" y="414866"/>
                  </a:lnTo>
                  <a:lnTo>
                    <a:pt x="340603" y="420575"/>
                  </a:lnTo>
                  <a:lnTo>
                    <a:pt x="336024" y="425523"/>
                  </a:lnTo>
                  <a:lnTo>
                    <a:pt x="330682" y="430471"/>
                  </a:lnTo>
                  <a:lnTo>
                    <a:pt x="324958" y="435038"/>
                  </a:lnTo>
                  <a:lnTo>
                    <a:pt x="318471" y="438464"/>
                  </a:lnTo>
                  <a:lnTo>
                    <a:pt x="311984" y="441508"/>
                  </a:lnTo>
                  <a:lnTo>
                    <a:pt x="305116" y="444173"/>
                  </a:lnTo>
                  <a:lnTo>
                    <a:pt x="298247" y="446076"/>
                  </a:lnTo>
                  <a:lnTo>
                    <a:pt x="290615" y="446837"/>
                  </a:lnTo>
                  <a:lnTo>
                    <a:pt x="283365" y="447598"/>
                  </a:lnTo>
                  <a:lnTo>
                    <a:pt x="276879" y="447598"/>
                  </a:lnTo>
                  <a:lnTo>
                    <a:pt x="270392" y="446456"/>
                  </a:lnTo>
                  <a:lnTo>
                    <a:pt x="264286" y="444934"/>
                  </a:lnTo>
                  <a:lnTo>
                    <a:pt x="258181" y="443411"/>
                  </a:lnTo>
                  <a:lnTo>
                    <a:pt x="252457" y="441128"/>
                  </a:lnTo>
                  <a:lnTo>
                    <a:pt x="246733" y="438464"/>
                  </a:lnTo>
                  <a:lnTo>
                    <a:pt x="241773" y="435038"/>
                  </a:lnTo>
                  <a:lnTo>
                    <a:pt x="236812" y="431613"/>
                  </a:lnTo>
                  <a:lnTo>
                    <a:pt x="232233" y="427426"/>
                  </a:lnTo>
                  <a:lnTo>
                    <a:pt x="228036" y="423620"/>
                  </a:lnTo>
                  <a:lnTo>
                    <a:pt x="223838" y="418672"/>
                  </a:lnTo>
                  <a:lnTo>
                    <a:pt x="220404" y="414104"/>
                  </a:lnTo>
                  <a:lnTo>
                    <a:pt x="217352" y="408776"/>
                  </a:lnTo>
                  <a:lnTo>
                    <a:pt x="215062" y="403067"/>
                  </a:lnTo>
                  <a:lnTo>
                    <a:pt x="212391" y="397738"/>
                  </a:lnTo>
                  <a:lnTo>
                    <a:pt x="210483" y="391649"/>
                  </a:lnTo>
                  <a:lnTo>
                    <a:pt x="208957" y="382514"/>
                  </a:lnTo>
                  <a:lnTo>
                    <a:pt x="208575" y="377947"/>
                  </a:lnTo>
                  <a:lnTo>
                    <a:pt x="208575" y="372999"/>
                  </a:lnTo>
                  <a:lnTo>
                    <a:pt x="208575" y="365386"/>
                  </a:lnTo>
                  <a:lnTo>
                    <a:pt x="210101" y="358155"/>
                  </a:lnTo>
                  <a:lnTo>
                    <a:pt x="211628" y="350923"/>
                  </a:lnTo>
                  <a:lnTo>
                    <a:pt x="214299" y="344072"/>
                  </a:lnTo>
                  <a:lnTo>
                    <a:pt x="217352" y="337602"/>
                  </a:lnTo>
                  <a:lnTo>
                    <a:pt x="220786" y="331132"/>
                  </a:lnTo>
                  <a:lnTo>
                    <a:pt x="225365" y="325803"/>
                  </a:lnTo>
                  <a:lnTo>
                    <a:pt x="230325" y="320094"/>
                  </a:lnTo>
                  <a:lnTo>
                    <a:pt x="235286" y="315146"/>
                  </a:lnTo>
                  <a:lnTo>
                    <a:pt x="241391" y="311340"/>
                  </a:lnTo>
                  <a:lnTo>
                    <a:pt x="247497" y="307153"/>
                  </a:lnTo>
                  <a:lnTo>
                    <a:pt x="253984" y="304489"/>
                  </a:lnTo>
                  <a:lnTo>
                    <a:pt x="260852" y="301825"/>
                  </a:lnTo>
                  <a:lnTo>
                    <a:pt x="267721" y="299922"/>
                  </a:lnTo>
                  <a:lnTo>
                    <a:pt x="275352" y="298780"/>
                  </a:lnTo>
                  <a:close/>
                  <a:moveTo>
                    <a:pt x="59376" y="111138"/>
                  </a:moveTo>
                  <a:lnTo>
                    <a:pt x="260338" y="111138"/>
                  </a:lnTo>
                  <a:lnTo>
                    <a:pt x="260338" y="198920"/>
                  </a:lnTo>
                  <a:lnTo>
                    <a:pt x="260338" y="219821"/>
                  </a:lnTo>
                  <a:lnTo>
                    <a:pt x="260338" y="285182"/>
                  </a:lnTo>
                  <a:lnTo>
                    <a:pt x="254271" y="287463"/>
                  </a:lnTo>
                  <a:lnTo>
                    <a:pt x="248963" y="289363"/>
                  </a:lnTo>
                  <a:lnTo>
                    <a:pt x="243275" y="291643"/>
                  </a:lnTo>
                  <a:lnTo>
                    <a:pt x="237967" y="294683"/>
                  </a:lnTo>
                  <a:lnTo>
                    <a:pt x="233038" y="298103"/>
                  </a:lnTo>
                  <a:lnTo>
                    <a:pt x="228108" y="301523"/>
                  </a:lnTo>
                  <a:lnTo>
                    <a:pt x="223179" y="305703"/>
                  </a:lnTo>
                  <a:lnTo>
                    <a:pt x="219008" y="309503"/>
                  </a:lnTo>
                  <a:lnTo>
                    <a:pt x="214837" y="314063"/>
                  </a:lnTo>
                  <a:lnTo>
                    <a:pt x="211425" y="319003"/>
                  </a:lnTo>
                  <a:lnTo>
                    <a:pt x="207633" y="323943"/>
                  </a:lnTo>
                  <a:lnTo>
                    <a:pt x="204220" y="328884"/>
                  </a:lnTo>
                  <a:lnTo>
                    <a:pt x="201945" y="334584"/>
                  </a:lnTo>
                  <a:lnTo>
                    <a:pt x="199291" y="339904"/>
                  </a:lnTo>
                  <a:lnTo>
                    <a:pt x="197395" y="345984"/>
                  </a:lnTo>
                  <a:lnTo>
                    <a:pt x="195499" y="351684"/>
                  </a:lnTo>
                  <a:lnTo>
                    <a:pt x="146965" y="351684"/>
                  </a:lnTo>
                  <a:lnTo>
                    <a:pt x="146965" y="261622"/>
                  </a:lnTo>
                  <a:lnTo>
                    <a:pt x="59376" y="261622"/>
                  </a:lnTo>
                  <a:close/>
                  <a:moveTo>
                    <a:pt x="152416" y="0"/>
                  </a:moveTo>
                  <a:lnTo>
                    <a:pt x="157764" y="0"/>
                  </a:lnTo>
                  <a:lnTo>
                    <a:pt x="162730" y="0"/>
                  </a:lnTo>
                  <a:lnTo>
                    <a:pt x="167695" y="381"/>
                  </a:lnTo>
                  <a:lnTo>
                    <a:pt x="172661" y="1525"/>
                  </a:lnTo>
                  <a:lnTo>
                    <a:pt x="176863" y="2669"/>
                  </a:lnTo>
                  <a:lnTo>
                    <a:pt x="181447" y="3432"/>
                  </a:lnTo>
                  <a:lnTo>
                    <a:pt x="185649" y="4957"/>
                  </a:lnTo>
                  <a:lnTo>
                    <a:pt x="189469" y="6864"/>
                  </a:lnTo>
                  <a:lnTo>
                    <a:pt x="192907" y="8389"/>
                  </a:lnTo>
                  <a:lnTo>
                    <a:pt x="195963" y="11058"/>
                  </a:lnTo>
                  <a:lnTo>
                    <a:pt x="199019" y="12965"/>
                  </a:lnTo>
                  <a:lnTo>
                    <a:pt x="201311" y="15253"/>
                  </a:lnTo>
                  <a:lnTo>
                    <a:pt x="203603" y="17922"/>
                  </a:lnTo>
                  <a:lnTo>
                    <a:pt x="205513" y="20973"/>
                  </a:lnTo>
                  <a:lnTo>
                    <a:pt x="206277" y="23260"/>
                  </a:lnTo>
                  <a:lnTo>
                    <a:pt x="207423" y="26311"/>
                  </a:lnTo>
                  <a:lnTo>
                    <a:pt x="207423" y="29362"/>
                  </a:lnTo>
                  <a:lnTo>
                    <a:pt x="207423" y="30506"/>
                  </a:lnTo>
                  <a:lnTo>
                    <a:pt x="261284" y="30506"/>
                  </a:lnTo>
                  <a:lnTo>
                    <a:pt x="261284" y="55291"/>
                  </a:lnTo>
                  <a:lnTo>
                    <a:pt x="261666" y="55291"/>
                  </a:lnTo>
                  <a:lnTo>
                    <a:pt x="315145" y="55291"/>
                  </a:lnTo>
                  <a:lnTo>
                    <a:pt x="315145" y="287517"/>
                  </a:lnTo>
                  <a:lnTo>
                    <a:pt x="308269" y="285229"/>
                  </a:lnTo>
                  <a:lnTo>
                    <a:pt x="300629" y="283322"/>
                  </a:lnTo>
                  <a:lnTo>
                    <a:pt x="292607" y="282559"/>
                  </a:lnTo>
                  <a:lnTo>
                    <a:pt x="285350" y="282559"/>
                  </a:lnTo>
                  <a:lnTo>
                    <a:pt x="278856" y="282559"/>
                  </a:lnTo>
                  <a:lnTo>
                    <a:pt x="278856" y="240614"/>
                  </a:lnTo>
                  <a:lnTo>
                    <a:pt x="278856" y="219641"/>
                  </a:lnTo>
                  <a:lnTo>
                    <a:pt x="278856" y="198669"/>
                  </a:lnTo>
                  <a:lnTo>
                    <a:pt x="278856" y="88466"/>
                  </a:lnTo>
                  <a:lnTo>
                    <a:pt x="242566" y="88466"/>
                  </a:lnTo>
                  <a:lnTo>
                    <a:pt x="242566" y="88085"/>
                  </a:lnTo>
                  <a:lnTo>
                    <a:pt x="242566" y="57579"/>
                  </a:lnTo>
                  <a:lnTo>
                    <a:pt x="247532" y="57579"/>
                  </a:lnTo>
                  <a:lnTo>
                    <a:pt x="247532" y="38513"/>
                  </a:lnTo>
                  <a:lnTo>
                    <a:pt x="231488" y="38513"/>
                  </a:lnTo>
                  <a:lnTo>
                    <a:pt x="231488" y="57579"/>
                  </a:lnTo>
                  <a:lnTo>
                    <a:pt x="236072" y="57579"/>
                  </a:lnTo>
                  <a:lnTo>
                    <a:pt x="236072" y="88085"/>
                  </a:lnTo>
                  <a:lnTo>
                    <a:pt x="83657" y="88085"/>
                  </a:lnTo>
                  <a:lnTo>
                    <a:pt x="83657" y="57579"/>
                  </a:lnTo>
                  <a:lnTo>
                    <a:pt x="88241" y="57579"/>
                  </a:lnTo>
                  <a:lnTo>
                    <a:pt x="88241" y="38513"/>
                  </a:lnTo>
                  <a:lnTo>
                    <a:pt x="72197" y="38513"/>
                  </a:lnTo>
                  <a:lnTo>
                    <a:pt x="72197" y="57579"/>
                  </a:lnTo>
                  <a:lnTo>
                    <a:pt x="77163" y="57579"/>
                  </a:lnTo>
                  <a:lnTo>
                    <a:pt x="77163" y="88085"/>
                  </a:lnTo>
                  <a:lnTo>
                    <a:pt x="77163" y="88466"/>
                  </a:lnTo>
                  <a:lnTo>
                    <a:pt x="40491" y="88466"/>
                  </a:lnTo>
                  <a:lnTo>
                    <a:pt x="40491" y="265400"/>
                  </a:lnTo>
                  <a:lnTo>
                    <a:pt x="140956" y="373695"/>
                  </a:lnTo>
                  <a:lnTo>
                    <a:pt x="192907" y="373695"/>
                  </a:lnTo>
                  <a:lnTo>
                    <a:pt x="192907" y="374077"/>
                  </a:lnTo>
                  <a:lnTo>
                    <a:pt x="192907" y="379796"/>
                  </a:lnTo>
                  <a:lnTo>
                    <a:pt x="194053" y="385897"/>
                  </a:lnTo>
                  <a:lnTo>
                    <a:pt x="194435" y="391617"/>
                  </a:lnTo>
                  <a:lnTo>
                    <a:pt x="195963" y="396956"/>
                  </a:lnTo>
                  <a:lnTo>
                    <a:pt x="197491" y="402294"/>
                  </a:lnTo>
                  <a:lnTo>
                    <a:pt x="199401" y="408014"/>
                  </a:lnTo>
                  <a:lnTo>
                    <a:pt x="0" y="408014"/>
                  </a:lnTo>
                  <a:lnTo>
                    <a:pt x="0" y="55291"/>
                  </a:lnTo>
                  <a:lnTo>
                    <a:pt x="54243" y="55291"/>
                  </a:lnTo>
                  <a:lnTo>
                    <a:pt x="54243" y="30506"/>
                  </a:lnTo>
                  <a:lnTo>
                    <a:pt x="107722" y="30506"/>
                  </a:lnTo>
                  <a:lnTo>
                    <a:pt x="107722" y="29362"/>
                  </a:lnTo>
                  <a:lnTo>
                    <a:pt x="108104" y="26311"/>
                  </a:lnTo>
                  <a:lnTo>
                    <a:pt x="109250" y="23260"/>
                  </a:lnTo>
                  <a:lnTo>
                    <a:pt x="110014" y="20973"/>
                  </a:lnTo>
                  <a:lnTo>
                    <a:pt x="111542" y="17922"/>
                  </a:lnTo>
                  <a:lnTo>
                    <a:pt x="114216" y="15253"/>
                  </a:lnTo>
                  <a:lnTo>
                    <a:pt x="116508" y="12965"/>
                  </a:lnTo>
                  <a:lnTo>
                    <a:pt x="119182" y="11058"/>
                  </a:lnTo>
                  <a:lnTo>
                    <a:pt x="122620" y="8389"/>
                  </a:lnTo>
                  <a:lnTo>
                    <a:pt x="126058" y="6864"/>
                  </a:lnTo>
                  <a:lnTo>
                    <a:pt x="129496" y="4957"/>
                  </a:lnTo>
                  <a:lnTo>
                    <a:pt x="134080" y="3432"/>
                  </a:lnTo>
                  <a:lnTo>
                    <a:pt x="138282" y="2669"/>
                  </a:lnTo>
                  <a:lnTo>
                    <a:pt x="143248" y="1525"/>
                  </a:lnTo>
                  <a:lnTo>
                    <a:pt x="147450" y="38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9" name="išļiḑè">
              <a:extLst>
                <a:ext uri="{FF2B5EF4-FFF2-40B4-BE49-F238E27FC236}">
                  <a16:creationId xmlns:a16="http://schemas.microsoft.com/office/drawing/2014/main" id="{B905DDB7-B442-4FAC-8D31-E32EA8682C2A}"/>
                </a:ext>
              </a:extLst>
            </p:cNvPr>
            <p:cNvSpPr/>
            <p:nvPr/>
          </p:nvSpPr>
          <p:spPr bwMode="auto">
            <a:xfrm>
              <a:off x="7610460" y="1731952"/>
              <a:ext cx="569337" cy="621928"/>
            </a:xfrm>
            <a:custGeom>
              <a:avLst/>
              <a:gdLst>
                <a:gd name="connsiteX0" fmla="*/ 265731 w 458697"/>
                <a:gd name="connsiteY0" fmla="*/ 415384 h 501068"/>
                <a:gd name="connsiteX1" fmla="*/ 261586 w 458697"/>
                <a:gd name="connsiteY1" fmla="*/ 415849 h 501068"/>
                <a:gd name="connsiteX2" fmla="*/ 257441 w 458697"/>
                <a:gd name="connsiteY2" fmla="*/ 417712 h 501068"/>
                <a:gd name="connsiteX3" fmla="*/ 253756 w 458697"/>
                <a:gd name="connsiteY3" fmla="*/ 420506 h 501068"/>
                <a:gd name="connsiteX4" fmla="*/ 250993 w 458697"/>
                <a:gd name="connsiteY4" fmla="*/ 423300 h 501068"/>
                <a:gd name="connsiteX5" fmla="*/ 248691 w 458697"/>
                <a:gd name="connsiteY5" fmla="*/ 427026 h 501068"/>
                <a:gd name="connsiteX6" fmla="*/ 246848 w 458697"/>
                <a:gd name="connsiteY6" fmla="*/ 431217 h 501068"/>
                <a:gd name="connsiteX7" fmla="*/ 245467 w 458697"/>
                <a:gd name="connsiteY7" fmla="*/ 436339 h 501068"/>
                <a:gd name="connsiteX8" fmla="*/ 245467 w 458697"/>
                <a:gd name="connsiteY8" fmla="*/ 440530 h 501068"/>
                <a:gd name="connsiteX9" fmla="*/ 245927 w 458697"/>
                <a:gd name="connsiteY9" fmla="*/ 445187 h 501068"/>
                <a:gd name="connsiteX10" fmla="*/ 247769 w 458697"/>
                <a:gd name="connsiteY10" fmla="*/ 448912 h 501068"/>
                <a:gd name="connsiteX11" fmla="*/ 250072 w 458697"/>
                <a:gd name="connsiteY11" fmla="*/ 453103 h 501068"/>
                <a:gd name="connsiteX12" fmla="*/ 253296 w 458697"/>
                <a:gd name="connsiteY12" fmla="*/ 456363 h 501068"/>
                <a:gd name="connsiteX13" fmla="*/ 256980 w 458697"/>
                <a:gd name="connsiteY13" fmla="*/ 458692 h 501068"/>
                <a:gd name="connsiteX14" fmla="*/ 261125 w 458697"/>
                <a:gd name="connsiteY14" fmla="*/ 460554 h 501068"/>
                <a:gd name="connsiteX15" fmla="*/ 265270 w 458697"/>
                <a:gd name="connsiteY15" fmla="*/ 461486 h 501068"/>
                <a:gd name="connsiteX16" fmla="*/ 270336 w 458697"/>
                <a:gd name="connsiteY16" fmla="*/ 461486 h 501068"/>
                <a:gd name="connsiteX17" fmla="*/ 274481 w 458697"/>
                <a:gd name="connsiteY17" fmla="*/ 461020 h 501068"/>
                <a:gd name="connsiteX18" fmla="*/ 278626 w 458697"/>
                <a:gd name="connsiteY18" fmla="*/ 459157 h 501068"/>
                <a:gd name="connsiteX19" fmla="*/ 282310 w 458697"/>
                <a:gd name="connsiteY19" fmla="*/ 456829 h 501068"/>
                <a:gd name="connsiteX20" fmla="*/ 285994 w 458697"/>
                <a:gd name="connsiteY20" fmla="*/ 453569 h 501068"/>
                <a:gd name="connsiteX21" fmla="*/ 288297 w 458697"/>
                <a:gd name="connsiteY21" fmla="*/ 450309 h 501068"/>
                <a:gd name="connsiteX22" fmla="*/ 290139 w 458697"/>
                <a:gd name="connsiteY22" fmla="*/ 445653 h 501068"/>
                <a:gd name="connsiteX23" fmla="*/ 291060 w 458697"/>
                <a:gd name="connsiteY23" fmla="*/ 440996 h 501068"/>
                <a:gd name="connsiteX24" fmla="*/ 291060 w 458697"/>
                <a:gd name="connsiteY24" fmla="*/ 436805 h 501068"/>
                <a:gd name="connsiteX25" fmla="*/ 290139 w 458697"/>
                <a:gd name="connsiteY25" fmla="*/ 431682 h 501068"/>
                <a:gd name="connsiteX26" fmla="*/ 288758 w 458697"/>
                <a:gd name="connsiteY26" fmla="*/ 427491 h 501068"/>
                <a:gd name="connsiteX27" fmla="*/ 286455 w 458697"/>
                <a:gd name="connsiteY27" fmla="*/ 423766 h 501068"/>
                <a:gd name="connsiteX28" fmla="*/ 283231 w 458697"/>
                <a:gd name="connsiteY28" fmla="*/ 420972 h 501068"/>
                <a:gd name="connsiteX29" fmla="*/ 279547 w 458697"/>
                <a:gd name="connsiteY29" fmla="*/ 418643 h 501068"/>
                <a:gd name="connsiteX30" fmla="*/ 275402 w 458697"/>
                <a:gd name="connsiteY30" fmla="*/ 416781 h 501068"/>
                <a:gd name="connsiteX31" fmla="*/ 270796 w 458697"/>
                <a:gd name="connsiteY31" fmla="*/ 415384 h 501068"/>
                <a:gd name="connsiteX32" fmla="*/ 267573 w 458697"/>
                <a:gd name="connsiteY32" fmla="*/ 375801 h 501068"/>
                <a:gd name="connsiteX33" fmla="*/ 282771 w 458697"/>
                <a:gd name="connsiteY33" fmla="*/ 377664 h 501068"/>
                <a:gd name="connsiteX34" fmla="*/ 282771 w 458697"/>
                <a:gd name="connsiteY34" fmla="*/ 379992 h 501068"/>
                <a:gd name="connsiteX35" fmla="*/ 282771 w 458697"/>
                <a:gd name="connsiteY35" fmla="*/ 382786 h 501068"/>
                <a:gd name="connsiteX36" fmla="*/ 283231 w 458697"/>
                <a:gd name="connsiteY36" fmla="*/ 385115 h 501068"/>
                <a:gd name="connsiteX37" fmla="*/ 284152 w 458697"/>
                <a:gd name="connsiteY37" fmla="*/ 386977 h 501068"/>
                <a:gd name="connsiteX38" fmla="*/ 286455 w 458697"/>
                <a:gd name="connsiteY38" fmla="*/ 389771 h 501068"/>
                <a:gd name="connsiteX39" fmla="*/ 290139 w 458697"/>
                <a:gd name="connsiteY39" fmla="*/ 392100 h 501068"/>
                <a:gd name="connsiteX40" fmla="*/ 293824 w 458697"/>
                <a:gd name="connsiteY40" fmla="*/ 393497 h 501068"/>
                <a:gd name="connsiteX41" fmla="*/ 297968 w 458697"/>
                <a:gd name="connsiteY41" fmla="*/ 393497 h 501068"/>
                <a:gd name="connsiteX42" fmla="*/ 299811 w 458697"/>
                <a:gd name="connsiteY42" fmla="*/ 393031 h 501068"/>
                <a:gd name="connsiteX43" fmla="*/ 301653 w 458697"/>
                <a:gd name="connsiteY43" fmla="*/ 392100 h 501068"/>
                <a:gd name="connsiteX44" fmla="*/ 303034 w 458697"/>
                <a:gd name="connsiteY44" fmla="*/ 391168 h 501068"/>
                <a:gd name="connsiteX45" fmla="*/ 304877 w 458697"/>
                <a:gd name="connsiteY45" fmla="*/ 389306 h 501068"/>
                <a:gd name="connsiteX46" fmla="*/ 308100 w 458697"/>
                <a:gd name="connsiteY46" fmla="*/ 391168 h 501068"/>
                <a:gd name="connsiteX47" fmla="*/ 310864 w 458697"/>
                <a:gd name="connsiteY47" fmla="*/ 393497 h 501068"/>
                <a:gd name="connsiteX48" fmla="*/ 313627 w 458697"/>
                <a:gd name="connsiteY48" fmla="*/ 395825 h 501068"/>
                <a:gd name="connsiteX49" fmla="*/ 315469 w 458697"/>
                <a:gd name="connsiteY49" fmla="*/ 398619 h 501068"/>
                <a:gd name="connsiteX50" fmla="*/ 312706 w 458697"/>
                <a:gd name="connsiteY50" fmla="*/ 401879 h 501068"/>
                <a:gd name="connsiteX51" fmla="*/ 310864 w 458697"/>
                <a:gd name="connsiteY51" fmla="*/ 405604 h 501068"/>
                <a:gd name="connsiteX52" fmla="*/ 310864 w 458697"/>
                <a:gd name="connsiteY52" fmla="*/ 409796 h 501068"/>
                <a:gd name="connsiteX53" fmla="*/ 312245 w 458697"/>
                <a:gd name="connsiteY53" fmla="*/ 413055 h 501068"/>
                <a:gd name="connsiteX54" fmla="*/ 314087 w 458697"/>
                <a:gd name="connsiteY54" fmla="*/ 416781 h 501068"/>
                <a:gd name="connsiteX55" fmla="*/ 316851 w 458697"/>
                <a:gd name="connsiteY55" fmla="*/ 418643 h 501068"/>
                <a:gd name="connsiteX56" fmla="*/ 319614 w 458697"/>
                <a:gd name="connsiteY56" fmla="*/ 419575 h 501068"/>
                <a:gd name="connsiteX57" fmla="*/ 321456 w 458697"/>
                <a:gd name="connsiteY57" fmla="*/ 420506 h 501068"/>
                <a:gd name="connsiteX58" fmla="*/ 326522 w 458697"/>
                <a:gd name="connsiteY58" fmla="*/ 420506 h 501068"/>
                <a:gd name="connsiteX59" fmla="*/ 328364 w 458697"/>
                <a:gd name="connsiteY59" fmla="*/ 427026 h 501068"/>
                <a:gd name="connsiteX60" fmla="*/ 329746 w 458697"/>
                <a:gd name="connsiteY60" fmla="*/ 434476 h 501068"/>
                <a:gd name="connsiteX61" fmla="*/ 327443 w 458697"/>
                <a:gd name="connsiteY61" fmla="*/ 434476 h 501068"/>
                <a:gd name="connsiteX62" fmla="*/ 325601 w 458697"/>
                <a:gd name="connsiteY62" fmla="*/ 435408 h 501068"/>
                <a:gd name="connsiteX63" fmla="*/ 323759 w 458697"/>
                <a:gd name="connsiteY63" fmla="*/ 436339 h 501068"/>
                <a:gd name="connsiteX64" fmla="*/ 321917 w 458697"/>
                <a:gd name="connsiteY64" fmla="*/ 437736 h 501068"/>
                <a:gd name="connsiteX65" fmla="*/ 320074 w 458697"/>
                <a:gd name="connsiteY65" fmla="*/ 440996 h 501068"/>
                <a:gd name="connsiteX66" fmla="*/ 318693 w 458697"/>
                <a:gd name="connsiteY66" fmla="*/ 444721 h 501068"/>
                <a:gd name="connsiteX67" fmla="*/ 318693 w 458697"/>
                <a:gd name="connsiteY67" fmla="*/ 448447 h 501068"/>
                <a:gd name="connsiteX68" fmla="*/ 320074 w 458697"/>
                <a:gd name="connsiteY68" fmla="*/ 451706 h 501068"/>
                <a:gd name="connsiteX69" fmla="*/ 321456 w 458697"/>
                <a:gd name="connsiteY69" fmla="*/ 453569 h 501068"/>
                <a:gd name="connsiteX70" fmla="*/ 323298 w 458697"/>
                <a:gd name="connsiteY70" fmla="*/ 454966 h 501068"/>
                <a:gd name="connsiteX71" fmla="*/ 324680 w 458697"/>
                <a:gd name="connsiteY71" fmla="*/ 456363 h 501068"/>
                <a:gd name="connsiteX72" fmla="*/ 327443 w 458697"/>
                <a:gd name="connsiteY72" fmla="*/ 457295 h 501068"/>
                <a:gd name="connsiteX73" fmla="*/ 324219 w 458697"/>
                <a:gd name="connsiteY73" fmla="*/ 464280 h 501068"/>
                <a:gd name="connsiteX74" fmla="*/ 321456 w 458697"/>
                <a:gd name="connsiteY74" fmla="*/ 470333 h 501068"/>
                <a:gd name="connsiteX75" fmla="*/ 315930 w 458697"/>
                <a:gd name="connsiteY75" fmla="*/ 468936 h 501068"/>
                <a:gd name="connsiteX76" fmla="*/ 311785 w 458697"/>
                <a:gd name="connsiteY76" fmla="*/ 468936 h 501068"/>
                <a:gd name="connsiteX77" fmla="*/ 308100 w 458697"/>
                <a:gd name="connsiteY77" fmla="*/ 470799 h 501068"/>
                <a:gd name="connsiteX78" fmla="*/ 304877 w 458697"/>
                <a:gd name="connsiteY78" fmla="*/ 473128 h 501068"/>
                <a:gd name="connsiteX79" fmla="*/ 303034 w 458697"/>
                <a:gd name="connsiteY79" fmla="*/ 476387 h 501068"/>
                <a:gd name="connsiteX80" fmla="*/ 302574 w 458697"/>
                <a:gd name="connsiteY80" fmla="*/ 480113 h 501068"/>
                <a:gd name="connsiteX81" fmla="*/ 303034 w 458697"/>
                <a:gd name="connsiteY81" fmla="*/ 483372 h 501068"/>
                <a:gd name="connsiteX82" fmla="*/ 304877 w 458697"/>
                <a:gd name="connsiteY82" fmla="*/ 487098 h 501068"/>
                <a:gd name="connsiteX83" fmla="*/ 303955 w 458697"/>
                <a:gd name="connsiteY83" fmla="*/ 488961 h 501068"/>
                <a:gd name="connsiteX84" fmla="*/ 303034 w 458697"/>
                <a:gd name="connsiteY84" fmla="*/ 490358 h 501068"/>
                <a:gd name="connsiteX85" fmla="*/ 300271 w 458697"/>
                <a:gd name="connsiteY85" fmla="*/ 492220 h 501068"/>
                <a:gd name="connsiteX86" fmla="*/ 294284 w 458697"/>
                <a:gd name="connsiteY86" fmla="*/ 495014 h 501068"/>
                <a:gd name="connsiteX87" fmla="*/ 291060 w 458697"/>
                <a:gd name="connsiteY87" fmla="*/ 491289 h 501068"/>
                <a:gd name="connsiteX88" fmla="*/ 287376 w 458697"/>
                <a:gd name="connsiteY88" fmla="*/ 489426 h 501068"/>
                <a:gd name="connsiteX89" fmla="*/ 283231 w 458697"/>
                <a:gd name="connsiteY89" fmla="*/ 488495 h 501068"/>
                <a:gd name="connsiteX90" fmla="*/ 279086 w 458697"/>
                <a:gd name="connsiteY90" fmla="*/ 488495 h 501068"/>
                <a:gd name="connsiteX91" fmla="*/ 274941 w 458697"/>
                <a:gd name="connsiteY91" fmla="*/ 489426 h 501068"/>
                <a:gd name="connsiteX92" fmla="*/ 273560 w 458697"/>
                <a:gd name="connsiteY92" fmla="*/ 490823 h 501068"/>
                <a:gd name="connsiteX93" fmla="*/ 272178 w 458697"/>
                <a:gd name="connsiteY93" fmla="*/ 492220 h 501068"/>
                <a:gd name="connsiteX94" fmla="*/ 270796 w 458697"/>
                <a:gd name="connsiteY94" fmla="*/ 494083 h 501068"/>
                <a:gd name="connsiteX95" fmla="*/ 269415 w 458697"/>
                <a:gd name="connsiteY95" fmla="*/ 495480 h 501068"/>
                <a:gd name="connsiteX96" fmla="*/ 268954 w 458697"/>
                <a:gd name="connsiteY96" fmla="*/ 498274 h 501068"/>
                <a:gd name="connsiteX97" fmla="*/ 268954 w 458697"/>
                <a:gd name="connsiteY97" fmla="*/ 501068 h 501068"/>
                <a:gd name="connsiteX98" fmla="*/ 253296 w 458697"/>
                <a:gd name="connsiteY98" fmla="*/ 499205 h 501068"/>
                <a:gd name="connsiteX99" fmla="*/ 253756 w 458697"/>
                <a:gd name="connsiteY99" fmla="*/ 496411 h 501068"/>
                <a:gd name="connsiteX100" fmla="*/ 253756 w 458697"/>
                <a:gd name="connsiteY100" fmla="*/ 494549 h 501068"/>
                <a:gd name="connsiteX101" fmla="*/ 253296 w 458697"/>
                <a:gd name="connsiteY101" fmla="*/ 492220 h 501068"/>
                <a:gd name="connsiteX102" fmla="*/ 252835 w 458697"/>
                <a:gd name="connsiteY102" fmla="*/ 490358 h 501068"/>
                <a:gd name="connsiteX103" fmla="*/ 249612 w 458697"/>
                <a:gd name="connsiteY103" fmla="*/ 486632 h 501068"/>
                <a:gd name="connsiteX104" fmla="*/ 246848 w 458697"/>
                <a:gd name="connsiteY104" fmla="*/ 484769 h 501068"/>
                <a:gd name="connsiteX105" fmla="*/ 242703 w 458697"/>
                <a:gd name="connsiteY105" fmla="*/ 483372 h 501068"/>
                <a:gd name="connsiteX106" fmla="*/ 239019 w 458697"/>
                <a:gd name="connsiteY106" fmla="*/ 483372 h 501068"/>
                <a:gd name="connsiteX107" fmla="*/ 236256 w 458697"/>
                <a:gd name="connsiteY107" fmla="*/ 483372 h 501068"/>
                <a:gd name="connsiteX108" fmla="*/ 234874 w 458697"/>
                <a:gd name="connsiteY108" fmla="*/ 484769 h 501068"/>
                <a:gd name="connsiteX109" fmla="*/ 233032 w 458697"/>
                <a:gd name="connsiteY109" fmla="*/ 486166 h 501068"/>
                <a:gd name="connsiteX110" fmla="*/ 231651 w 458697"/>
                <a:gd name="connsiteY110" fmla="*/ 487098 h 501068"/>
                <a:gd name="connsiteX111" fmla="*/ 227966 w 458697"/>
                <a:gd name="connsiteY111" fmla="*/ 486166 h 501068"/>
                <a:gd name="connsiteX112" fmla="*/ 225663 w 458697"/>
                <a:gd name="connsiteY112" fmla="*/ 483372 h 501068"/>
                <a:gd name="connsiteX113" fmla="*/ 223361 w 458697"/>
                <a:gd name="connsiteY113" fmla="*/ 481044 h 501068"/>
                <a:gd name="connsiteX114" fmla="*/ 221519 w 458697"/>
                <a:gd name="connsiteY114" fmla="*/ 478716 h 501068"/>
                <a:gd name="connsiteX115" fmla="*/ 223821 w 458697"/>
                <a:gd name="connsiteY115" fmla="*/ 474990 h 501068"/>
                <a:gd name="connsiteX116" fmla="*/ 225203 w 458697"/>
                <a:gd name="connsiteY116" fmla="*/ 471265 h 501068"/>
                <a:gd name="connsiteX117" fmla="*/ 225663 w 458697"/>
                <a:gd name="connsiteY117" fmla="*/ 467074 h 501068"/>
                <a:gd name="connsiteX118" fmla="*/ 224282 w 458697"/>
                <a:gd name="connsiteY118" fmla="*/ 463348 h 501068"/>
                <a:gd name="connsiteX119" fmla="*/ 222440 w 458697"/>
                <a:gd name="connsiteY119" fmla="*/ 460554 h 501068"/>
                <a:gd name="connsiteX120" fmla="*/ 219216 w 458697"/>
                <a:gd name="connsiteY120" fmla="*/ 458226 h 501068"/>
                <a:gd name="connsiteX121" fmla="*/ 217374 w 458697"/>
                <a:gd name="connsiteY121" fmla="*/ 457295 h 501068"/>
                <a:gd name="connsiteX122" fmla="*/ 214610 w 458697"/>
                <a:gd name="connsiteY122" fmla="*/ 456829 h 501068"/>
                <a:gd name="connsiteX123" fmla="*/ 209545 w 458697"/>
                <a:gd name="connsiteY123" fmla="*/ 456829 h 501068"/>
                <a:gd name="connsiteX124" fmla="*/ 207702 w 458697"/>
                <a:gd name="connsiteY124" fmla="*/ 450309 h 501068"/>
                <a:gd name="connsiteX125" fmla="*/ 206321 w 458697"/>
                <a:gd name="connsiteY125" fmla="*/ 442859 h 501068"/>
                <a:gd name="connsiteX126" fmla="*/ 208623 w 458697"/>
                <a:gd name="connsiteY126" fmla="*/ 442859 h 501068"/>
                <a:gd name="connsiteX127" fmla="*/ 210466 w 458697"/>
                <a:gd name="connsiteY127" fmla="*/ 442393 h 501068"/>
                <a:gd name="connsiteX128" fmla="*/ 212308 w 458697"/>
                <a:gd name="connsiteY128" fmla="*/ 440996 h 501068"/>
                <a:gd name="connsiteX129" fmla="*/ 214150 w 458697"/>
                <a:gd name="connsiteY129" fmla="*/ 439599 h 501068"/>
                <a:gd name="connsiteX130" fmla="*/ 215992 w 458697"/>
                <a:gd name="connsiteY130" fmla="*/ 436339 h 501068"/>
                <a:gd name="connsiteX131" fmla="*/ 217374 w 458697"/>
                <a:gd name="connsiteY131" fmla="*/ 432614 h 501068"/>
                <a:gd name="connsiteX132" fmla="*/ 217374 w 458697"/>
                <a:gd name="connsiteY132" fmla="*/ 428423 h 501068"/>
                <a:gd name="connsiteX133" fmla="*/ 215992 w 458697"/>
                <a:gd name="connsiteY133" fmla="*/ 424697 h 501068"/>
                <a:gd name="connsiteX134" fmla="*/ 214610 w 458697"/>
                <a:gd name="connsiteY134" fmla="*/ 423300 h 501068"/>
                <a:gd name="connsiteX135" fmla="*/ 213229 w 458697"/>
                <a:gd name="connsiteY135" fmla="*/ 421437 h 501068"/>
                <a:gd name="connsiteX136" fmla="*/ 211387 w 458697"/>
                <a:gd name="connsiteY136" fmla="*/ 420506 h 501068"/>
                <a:gd name="connsiteX137" fmla="*/ 209545 w 458697"/>
                <a:gd name="connsiteY137" fmla="*/ 419575 h 501068"/>
                <a:gd name="connsiteX138" fmla="*/ 212308 w 458697"/>
                <a:gd name="connsiteY138" fmla="*/ 413055 h 501068"/>
                <a:gd name="connsiteX139" fmla="*/ 215532 w 458697"/>
                <a:gd name="connsiteY139" fmla="*/ 407001 h 501068"/>
                <a:gd name="connsiteX140" fmla="*/ 220137 w 458697"/>
                <a:gd name="connsiteY140" fmla="*/ 407933 h 501068"/>
                <a:gd name="connsiteX141" fmla="*/ 225203 w 458697"/>
                <a:gd name="connsiteY141" fmla="*/ 407933 h 501068"/>
                <a:gd name="connsiteX142" fmla="*/ 228427 w 458697"/>
                <a:gd name="connsiteY142" fmla="*/ 406536 h 501068"/>
                <a:gd name="connsiteX143" fmla="*/ 231190 w 458697"/>
                <a:gd name="connsiteY143" fmla="*/ 403742 h 501068"/>
                <a:gd name="connsiteX144" fmla="*/ 233032 w 458697"/>
                <a:gd name="connsiteY144" fmla="*/ 400948 h 501068"/>
                <a:gd name="connsiteX145" fmla="*/ 233493 w 458697"/>
                <a:gd name="connsiteY145" fmla="*/ 397222 h 501068"/>
                <a:gd name="connsiteX146" fmla="*/ 233493 w 458697"/>
                <a:gd name="connsiteY146" fmla="*/ 393497 h 501068"/>
                <a:gd name="connsiteX147" fmla="*/ 231651 w 458697"/>
                <a:gd name="connsiteY147" fmla="*/ 389771 h 501068"/>
                <a:gd name="connsiteX148" fmla="*/ 232111 w 458697"/>
                <a:gd name="connsiteY148" fmla="*/ 387909 h 501068"/>
                <a:gd name="connsiteX149" fmla="*/ 233493 w 458697"/>
                <a:gd name="connsiteY149" fmla="*/ 386977 h 501068"/>
                <a:gd name="connsiteX150" fmla="*/ 236256 w 458697"/>
                <a:gd name="connsiteY150" fmla="*/ 385115 h 501068"/>
                <a:gd name="connsiteX151" fmla="*/ 242703 w 458697"/>
                <a:gd name="connsiteY151" fmla="*/ 381855 h 501068"/>
                <a:gd name="connsiteX152" fmla="*/ 245467 w 458697"/>
                <a:gd name="connsiteY152" fmla="*/ 385580 h 501068"/>
                <a:gd name="connsiteX153" fmla="*/ 249151 w 458697"/>
                <a:gd name="connsiteY153" fmla="*/ 387443 h 501068"/>
                <a:gd name="connsiteX154" fmla="*/ 253296 w 458697"/>
                <a:gd name="connsiteY154" fmla="*/ 388840 h 501068"/>
                <a:gd name="connsiteX155" fmla="*/ 257441 w 458697"/>
                <a:gd name="connsiteY155" fmla="*/ 388840 h 501068"/>
                <a:gd name="connsiteX156" fmla="*/ 261125 w 458697"/>
                <a:gd name="connsiteY156" fmla="*/ 387443 h 501068"/>
                <a:gd name="connsiteX157" fmla="*/ 262967 w 458697"/>
                <a:gd name="connsiteY157" fmla="*/ 386046 h 501068"/>
                <a:gd name="connsiteX158" fmla="*/ 264809 w 458697"/>
                <a:gd name="connsiteY158" fmla="*/ 385115 h 501068"/>
                <a:gd name="connsiteX159" fmla="*/ 265731 w 458697"/>
                <a:gd name="connsiteY159" fmla="*/ 383252 h 501068"/>
                <a:gd name="connsiteX160" fmla="*/ 266652 w 458697"/>
                <a:gd name="connsiteY160" fmla="*/ 381389 h 501068"/>
                <a:gd name="connsiteX161" fmla="*/ 267112 w 458697"/>
                <a:gd name="connsiteY161" fmla="*/ 379061 h 501068"/>
                <a:gd name="connsiteX162" fmla="*/ 109164 w 458697"/>
                <a:gd name="connsiteY162" fmla="*/ 303782 h 501068"/>
                <a:gd name="connsiteX163" fmla="*/ 105036 w 458697"/>
                <a:gd name="connsiteY163" fmla="*/ 304707 h 501068"/>
                <a:gd name="connsiteX164" fmla="*/ 100908 w 458697"/>
                <a:gd name="connsiteY164" fmla="*/ 305632 h 501068"/>
                <a:gd name="connsiteX165" fmla="*/ 96321 w 458697"/>
                <a:gd name="connsiteY165" fmla="*/ 307019 h 501068"/>
                <a:gd name="connsiteX166" fmla="*/ 93111 w 458697"/>
                <a:gd name="connsiteY166" fmla="*/ 308868 h 501068"/>
                <a:gd name="connsiteX167" fmla="*/ 89441 w 458697"/>
                <a:gd name="connsiteY167" fmla="*/ 311180 h 501068"/>
                <a:gd name="connsiteX168" fmla="*/ 86230 w 458697"/>
                <a:gd name="connsiteY168" fmla="*/ 313492 h 501068"/>
                <a:gd name="connsiteX169" fmla="*/ 83478 w 458697"/>
                <a:gd name="connsiteY169" fmla="*/ 316729 h 501068"/>
                <a:gd name="connsiteX170" fmla="*/ 80268 w 458697"/>
                <a:gd name="connsiteY170" fmla="*/ 319503 h 501068"/>
                <a:gd name="connsiteX171" fmla="*/ 77974 w 458697"/>
                <a:gd name="connsiteY171" fmla="*/ 322740 h 501068"/>
                <a:gd name="connsiteX172" fmla="*/ 75681 w 458697"/>
                <a:gd name="connsiteY172" fmla="*/ 326439 h 501068"/>
                <a:gd name="connsiteX173" fmla="*/ 73846 w 458697"/>
                <a:gd name="connsiteY173" fmla="*/ 330138 h 501068"/>
                <a:gd name="connsiteX174" fmla="*/ 72470 w 458697"/>
                <a:gd name="connsiteY174" fmla="*/ 334300 h 501068"/>
                <a:gd name="connsiteX175" fmla="*/ 71553 w 458697"/>
                <a:gd name="connsiteY175" fmla="*/ 338461 h 501068"/>
                <a:gd name="connsiteX176" fmla="*/ 70636 w 458697"/>
                <a:gd name="connsiteY176" fmla="*/ 342623 h 501068"/>
                <a:gd name="connsiteX177" fmla="*/ 70636 w 458697"/>
                <a:gd name="connsiteY177" fmla="*/ 346784 h 501068"/>
                <a:gd name="connsiteX178" fmla="*/ 70636 w 458697"/>
                <a:gd name="connsiteY178" fmla="*/ 351871 h 501068"/>
                <a:gd name="connsiteX179" fmla="*/ 71553 w 458697"/>
                <a:gd name="connsiteY179" fmla="*/ 356032 h 501068"/>
                <a:gd name="connsiteX180" fmla="*/ 72470 w 458697"/>
                <a:gd name="connsiteY180" fmla="*/ 360193 h 501068"/>
                <a:gd name="connsiteX181" fmla="*/ 73846 w 458697"/>
                <a:gd name="connsiteY181" fmla="*/ 363893 h 501068"/>
                <a:gd name="connsiteX182" fmla="*/ 75681 w 458697"/>
                <a:gd name="connsiteY182" fmla="*/ 367592 h 501068"/>
                <a:gd name="connsiteX183" fmla="*/ 77974 w 458697"/>
                <a:gd name="connsiteY183" fmla="*/ 370828 h 501068"/>
                <a:gd name="connsiteX184" fmla="*/ 80268 w 458697"/>
                <a:gd name="connsiteY184" fmla="*/ 374527 h 501068"/>
                <a:gd name="connsiteX185" fmla="*/ 83478 w 458697"/>
                <a:gd name="connsiteY185" fmla="*/ 377764 h 501068"/>
                <a:gd name="connsiteX186" fmla="*/ 86230 w 458697"/>
                <a:gd name="connsiteY186" fmla="*/ 380539 h 501068"/>
                <a:gd name="connsiteX187" fmla="*/ 89441 w 458697"/>
                <a:gd name="connsiteY187" fmla="*/ 383313 h 501068"/>
                <a:gd name="connsiteX188" fmla="*/ 93111 w 458697"/>
                <a:gd name="connsiteY188" fmla="*/ 384700 h 501068"/>
                <a:gd name="connsiteX189" fmla="*/ 96321 w 458697"/>
                <a:gd name="connsiteY189" fmla="*/ 386550 h 501068"/>
                <a:gd name="connsiteX190" fmla="*/ 100908 w 458697"/>
                <a:gd name="connsiteY190" fmla="*/ 388399 h 501068"/>
                <a:gd name="connsiteX191" fmla="*/ 105036 w 458697"/>
                <a:gd name="connsiteY191" fmla="*/ 389324 h 501068"/>
                <a:gd name="connsiteX192" fmla="*/ 109164 w 458697"/>
                <a:gd name="connsiteY192" fmla="*/ 390249 h 501068"/>
                <a:gd name="connsiteX193" fmla="*/ 113292 w 458697"/>
                <a:gd name="connsiteY193" fmla="*/ 390249 h 501068"/>
                <a:gd name="connsiteX194" fmla="*/ 118338 w 458697"/>
                <a:gd name="connsiteY194" fmla="*/ 390249 h 501068"/>
                <a:gd name="connsiteX195" fmla="*/ 122466 w 458697"/>
                <a:gd name="connsiteY195" fmla="*/ 389324 h 501068"/>
                <a:gd name="connsiteX196" fmla="*/ 126594 w 458697"/>
                <a:gd name="connsiteY196" fmla="*/ 388399 h 501068"/>
                <a:gd name="connsiteX197" fmla="*/ 130263 w 458697"/>
                <a:gd name="connsiteY197" fmla="*/ 386550 h 501068"/>
                <a:gd name="connsiteX198" fmla="*/ 133474 w 458697"/>
                <a:gd name="connsiteY198" fmla="*/ 384700 h 501068"/>
                <a:gd name="connsiteX199" fmla="*/ 137143 w 458697"/>
                <a:gd name="connsiteY199" fmla="*/ 383313 h 501068"/>
                <a:gd name="connsiteX200" fmla="*/ 140813 w 458697"/>
                <a:gd name="connsiteY200" fmla="*/ 380539 h 501068"/>
                <a:gd name="connsiteX201" fmla="*/ 144023 w 458697"/>
                <a:gd name="connsiteY201" fmla="*/ 377764 h 501068"/>
                <a:gd name="connsiteX202" fmla="*/ 146775 w 458697"/>
                <a:gd name="connsiteY202" fmla="*/ 374527 h 501068"/>
                <a:gd name="connsiteX203" fmla="*/ 149069 w 458697"/>
                <a:gd name="connsiteY203" fmla="*/ 370828 h 501068"/>
                <a:gd name="connsiteX204" fmla="*/ 150904 w 458697"/>
                <a:gd name="connsiteY204" fmla="*/ 367592 h 501068"/>
                <a:gd name="connsiteX205" fmla="*/ 152738 w 458697"/>
                <a:gd name="connsiteY205" fmla="*/ 363893 h 501068"/>
                <a:gd name="connsiteX206" fmla="*/ 154573 w 458697"/>
                <a:gd name="connsiteY206" fmla="*/ 360193 h 501068"/>
                <a:gd name="connsiteX207" fmla="*/ 155032 w 458697"/>
                <a:gd name="connsiteY207" fmla="*/ 356032 h 501068"/>
                <a:gd name="connsiteX208" fmla="*/ 156408 w 458697"/>
                <a:gd name="connsiteY208" fmla="*/ 351871 h 501068"/>
                <a:gd name="connsiteX209" fmla="*/ 156408 w 458697"/>
                <a:gd name="connsiteY209" fmla="*/ 346784 h 501068"/>
                <a:gd name="connsiteX210" fmla="*/ 156408 w 458697"/>
                <a:gd name="connsiteY210" fmla="*/ 342623 h 501068"/>
                <a:gd name="connsiteX211" fmla="*/ 155032 w 458697"/>
                <a:gd name="connsiteY211" fmla="*/ 338461 h 501068"/>
                <a:gd name="connsiteX212" fmla="*/ 154573 w 458697"/>
                <a:gd name="connsiteY212" fmla="*/ 334300 h 501068"/>
                <a:gd name="connsiteX213" fmla="*/ 152738 w 458697"/>
                <a:gd name="connsiteY213" fmla="*/ 330138 h 501068"/>
                <a:gd name="connsiteX214" fmla="*/ 150904 w 458697"/>
                <a:gd name="connsiteY214" fmla="*/ 326439 h 501068"/>
                <a:gd name="connsiteX215" fmla="*/ 149069 w 458697"/>
                <a:gd name="connsiteY215" fmla="*/ 322740 h 501068"/>
                <a:gd name="connsiteX216" fmla="*/ 146775 w 458697"/>
                <a:gd name="connsiteY216" fmla="*/ 319503 h 501068"/>
                <a:gd name="connsiteX217" fmla="*/ 144023 w 458697"/>
                <a:gd name="connsiteY217" fmla="*/ 316729 h 501068"/>
                <a:gd name="connsiteX218" fmla="*/ 140813 w 458697"/>
                <a:gd name="connsiteY218" fmla="*/ 313492 h 501068"/>
                <a:gd name="connsiteX219" fmla="*/ 137143 w 458697"/>
                <a:gd name="connsiteY219" fmla="*/ 311180 h 501068"/>
                <a:gd name="connsiteX220" fmla="*/ 133474 w 458697"/>
                <a:gd name="connsiteY220" fmla="*/ 308868 h 501068"/>
                <a:gd name="connsiteX221" fmla="*/ 130263 w 458697"/>
                <a:gd name="connsiteY221" fmla="*/ 307019 h 501068"/>
                <a:gd name="connsiteX222" fmla="*/ 126594 w 458697"/>
                <a:gd name="connsiteY222" fmla="*/ 305632 h 501068"/>
                <a:gd name="connsiteX223" fmla="*/ 122466 w 458697"/>
                <a:gd name="connsiteY223" fmla="*/ 304707 h 501068"/>
                <a:gd name="connsiteX224" fmla="*/ 118338 w 458697"/>
                <a:gd name="connsiteY224" fmla="*/ 303782 h 501068"/>
                <a:gd name="connsiteX225" fmla="*/ 113292 w 458697"/>
                <a:gd name="connsiteY225" fmla="*/ 303782 h 501068"/>
                <a:gd name="connsiteX226" fmla="*/ 280008 w 458697"/>
                <a:gd name="connsiteY226" fmla="*/ 287377 h 501068"/>
                <a:gd name="connsiteX227" fmla="*/ 282310 w 458697"/>
                <a:gd name="connsiteY227" fmla="*/ 288287 h 501068"/>
                <a:gd name="connsiteX228" fmla="*/ 286916 w 458697"/>
                <a:gd name="connsiteY228" fmla="*/ 289653 h 501068"/>
                <a:gd name="connsiteX229" fmla="*/ 292442 w 458697"/>
                <a:gd name="connsiteY229" fmla="*/ 290563 h 501068"/>
                <a:gd name="connsiteX230" fmla="*/ 297968 w 458697"/>
                <a:gd name="connsiteY230" fmla="*/ 291473 h 501068"/>
                <a:gd name="connsiteX231" fmla="*/ 303495 w 458697"/>
                <a:gd name="connsiteY231" fmla="*/ 291473 h 501068"/>
                <a:gd name="connsiteX232" fmla="*/ 311784 w 458697"/>
                <a:gd name="connsiteY232" fmla="*/ 290563 h 501068"/>
                <a:gd name="connsiteX233" fmla="*/ 319153 w 458697"/>
                <a:gd name="connsiteY233" fmla="*/ 289653 h 501068"/>
                <a:gd name="connsiteX234" fmla="*/ 325140 w 458697"/>
                <a:gd name="connsiteY234" fmla="*/ 288287 h 501068"/>
                <a:gd name="connsiteX235" fmla="*/ 327903 w 458697"/>
                <a:gd name="connsiteY235" fmla="*/ 287377 h 501068"/>
                <a:gd name="connsiteX236" fmla="*/ 325140 w 458697"/>
                <a:gd name="connsiteY236" fmla="*/ 313774 h 501068"/>
                <a:gd name="connsiteX237" fmla="*/ 311324 w 458697"/>
                <a:gd name="connsiteY237" fmla="*/ 326062 h 501068"/>
                <a:gd name="connsiteX238" fmla="*/ 295666 w 458697"/>
                <a:gd name="connsiteY238" fmla="*/ 326062 h 501068"/>
                <a:gd name="connsiteX239" fmla="*/ 282310 w 458697"/>
                <a:gd name="connsiteY239" fmla="*/ 314684 h 501068"/>
                <a:gd name="connsiteX240" fmla="*/ 99073 w 458697"/>
                <a:gd name="connsiteY240" fmla="*/ 232112 h 501068"/>
                <a:gd name="connsiteX241" fmla="*/ 127511 w 458697"/>
                <a:gd name="connsiteY241" fmla="*/ 232112 h 501068"/>
                <a:gd name="connsiteX242" fmla="*/ 127511 w 458697"/>
                <a:gd name="connsiteY242" fmla="*/ 236274 h 501068"/>
                <a:gd name="connsiteX243" fmla="*/ 128428 w 458697"/>
                <a:gd name="connsiteY243" fmla="*/ 240435 h 501068"/>
                <a:gd name="connsiteX244" fmla="*/ 129346 w 458697"/>
                <a:gd name="connsiteY244" fmla="*/ 244597 h 501068"/>
                <a:gd name="connsiteX245" fmla="*/ 132098 w 458697"/>
                <a:gd name="connsiteY245" fmla="*/ 248296 h 501068"/>
                <a:gd name="connsiteX246" fmla="*/ 134391 w 458697"/>
                <a:gd name="connsiteY246" fmla="*/ 251070 h 501068"/>
                <a:gd name="connsiteX247" fmla="*/ 136685 w 458697"/>
                <a:gd name="connsiteY247" fmla="*/ 253844 h 501068"/>
                <a:gd name="connsiteX248" fmla="*/ 140354 w 458697"/>
                <a:gd name="connsiteY248" fmla="*/ 255694 h 501068"/>
                <a:gd name="connsiteX249" fmla="*/ 144023 w 458697"/>
                <a:gd name="connsiteY249" fmla="*/ 257081 h 501068"/>
                <a:gd name="connsiteX250" fmla="*/ 147234 w 458697"/>
                <a:gd name="connsiteY250" fmla="*/ 258006 h 501068"/>
                <a:gd name="connsiteX251" fmla="*/ 150904 w 458697"/>
                <a:gd name="connsiteY251" fmla="*/ 258931 h 501068"/>
                <a:gd name="connsiteX252" fmla="*/ 155032 w 458697"/>
                <a:gd name="connsiteY252" fmla="*/ 258006 h 501068"/>
                <a:gd name="connsiteX253" fmla="*/ 158701 w 458697"/>
                <a:gd name="connsiteY253" fmla="*/ 257543 h 501068"/>
                <a:gd name="connsiteX254" fmla="*/ 162370 w 458697"/>
                <a:gd name="connsiteY254" fmla="*/ 256156 h 501068"/>
                <a:gd name="connsiteX255" fmla="*/ 165581 w 458697"/>
                <a:gd name="connsiteY255" fmla="*/ 254307 h 501068"/>
                <a:gd name="connsiteX256" fmla="*/ 168333 w 458697"/>
                <a:gd name="connsiteY256" fmla="*/ 251532 h 501068"/>
                <a:gd name="connsiteX257" fmla="*/ 170627 w 458697"/>
                <a:gd name="connsiteY257" fmla="*/ 248296 h 501068"/>
                <a:gd name="connsiteX258" fmla="*/ 177507 w 458697"/>
                <a:gd name="connsiteY258" fmla="*/ 251070 h 501068"/>
                <a:gd name="connsiteX259" fmla="*/ 183469 w 458697"/>
                <a:gd name="connsiteY259" fmla="*/ 253844 h 501068"/>
                <a:gd name="connsiteX260" fmla="*/ 187597 w 458697"/>
                <a:gd name="connsiteY260" fmla="*/ 258006 h 501068"/>
                <a:gd name="connsiteX261" fmla="*/ 191726 w 458697"/>
                <a:gd name="connsiteY261" fmla="*/ 263092 h 501068"/>
                <a:gd name="connsiteX262" fmla="*/ 189432 w 458697"/>
                <a:gd name="connsiteY262" fmla="*/ 266791 h 501068"/>
                <a:gd name="connsiteX263" fmla="*/ 188056 w 458697"/>
                <a:gd name="connsiteY263" fmla="*/ 270028 h 501068"/>
                <a:gd name="connsiteX264" fmla="*/ 187139 w 458697"/>
                <a:gd name="connsiteY264" fmla="*/ 273727 h 501068"/>
                <a:gd name="connsiteX265" fmla="*/ 186221 w 458697"/>
                <a:gd name="connsiteY265" fmla="*/ 277426 h 501068"/>
                <a:gd name="connsiteX266" fmla="*/ 186221 w 458697"/>
                <a:gd name="connsiteY266" fmla="*/ 281125 h 501068"/>
                <a:gd name="connsiteX267" fmla="*/ 187139 w 458697"/>
                <a:gd name="connsiteY267" fmla="*/ 284824 h 501068"/>
                <a:gd name="connsiteX268" fmla="*/ 187597 w 458697"/>
                <a:gd name="connsiteY268" fmla="*/ 287599 h 501068"/>
                <a:gd name="connsiteX269" fmla="*/ 189432 w 458697"/>
                <a:gd name="connsiteY269" fmla="*/ 290835 h 501068"/>
                <a:gd name="connsiteX270" fmla="*/ 191267 w 458697"/>
                <a:gd name="connsiteY270" fmla="*/ 293610 h 501068"/>
                <a:gd name="connsiteX271" fmla="*/ 193560 w 458697"/>
                <a:gd name="connsiteY271" fmla="*/ 296384 h 501068"/>
                <a:gd name="connsiteX272" fmla="*/ 196771 w 458697"/>
                <a:gd name="connsiteY272" fmla="*/ 297771 h 501068"/>
                <a:gd name="connsiteX273" fmla="*/ 199982 w 458697"/>
                <a:gd name="connsiteY273" fmla="*/ 299621 h 501068"/>
                <a:gd name="connsiteX274" fmla="*/ 203651 w 458697"/>
                <a:gd name="connsiteY274" fmla="*/ 301008 h 501068"/>
                <a:gd name="connsiteX275" fmla="*/ 208696 w 458697"/>
                <a:gd name="connsiteY275" fmla="*/ 301470 h 501068"/>
                <a:gd name="connsiteX276" fmla="*/ 213283 w 458697"/>
                <a:gd name="connsiteY276" fmla="*/ 301008 h 501068"/>
                <a:gd name="connsiteX277" fmla="*/ 218787 w 458697"/>
                <a:gd name="connsiteY277" fmla="*/ 300545 h 501068"/>
                <a:gd name="connsiteX278" fmla="*/ 222915 w 458697"/>
                <a:gd name="connsiteY278" fmla="*/ 312568 h 501068"/>
                <a:gd name="connsiteX279" fmla="*/ 226585 w 458697"/>
                <a:gd name="connsiteY279" fmla="*/ 325052 h 501068"/>
                <a:gd name="connsiteX280" fmla="*/ 222457 w 458697"/>
                <a:gd name="connsiteY280" fmla="*/ 326902 h 501068"/>
                <a:gd name="connsiteX281" fmla="*/ 218787 w 458697"/>
                <a:gd name="connsiteY281" fmla="*/ 328751 h 501068"/>
                <a:gd name="connsiteX282" fmla="*/ 215577 w 458697"/>
                <a:gd name="connsiteY282" fmla="*/ 331063 h 501068"/>
                <a:gd name="connsiteX283" fmla="*/ 212825 w 458697"/>
                <a:gd name="connsiteY283" fmla="*/ 333375 h 501068"/>
                <a:gd name="connsiteX284" fmla="*/ 210990 w 458697"/>
                <a:gd name="connsiteY284" fmla="*/ 336612 h 501068"/>
                <a:gd name="connsiteX285" fmla="*/ 209614 w 458697"/>
                <a:gd name="connsiteY285" fmla="*/ 340311 h 501068"/>
                <a:gd name="connsiteX286" fmla="*/ 208696 w 458697"/>
                <a:gd name="connsiteY286" fmla="*/ 343085 h 501068"/>
                <a:gd name="connsiteX287" fmla="*/ 208696 w 458697"/>
                <a:gd name="connsiteY287" fmla="*/ 346784 h 501068"/>
                <a:gd name="connsiteX288" fmla="*/ 208696 w 458697"/>
                <a:gd name="connsiteY288" fmla="*/ 350483 h 501068"/>
                <a:gd name="connsiteX289" fmla="*/ 209614 w 458697"/>
                <a:gd name="connsiteY289" fmla="*/ 354182 h 501068"/>
                <a:gd name="connsiteX290" fmla="*/ 210990 w 458697"/>
                <a:gd name="connsiteY290" fmla="*/ 356957 h 501068"/>
                <a:gd name="connsiteX291" fmla="*/ 212825 w 458697"/>
                <a:gd name="connsiteY291" fmla="*/ 360193 h 501068"/>
                <a:gd name="connsiteX292" fmla="*/ 215577 w 458697"/>
                <a:gd name="connsiteY292" fmla="*/ 362968 h 501068"/>
                <a:gd name="connsiteX293" fmla="*/ 218787 w 458697"/>
                <a:gd name="connsiteY293" fmla="*/ 365742 h 501068"/>
                <a:gd name="connsiteX294" fmla="*/ 222457 w 458697"/>
                <a:gd name="connsiteY294" fmla="*/ 367592 h 501068"/>
                <a:gd name="connsiteX295" fmla="*/ 226585 w 458697"/>
                <a:gd name="connsiteY295" fmla="*/ 368516 h 501068"/>
                <a:gd name="connsiteX296" fmla="*/ 222915 w 458697"/>
                <a:gd name="connsiteY296" fmla="*/ 381926 h 501068"/>
                <a:gd name="connsiteX297" fmla="*/ 218787 w 458697"/>
                <a:gd name="connsiteY297" fmla="*/ 393948 h 501068"/>
                <a:gd name="connsiteX298" fmla="*/ 213283 w 458697"/>
                <a:gd name="connsiteY298" fmla="*/ 392561 h 501068"/>
                <a:gd name="connsiteX299" fmla="*/ 208696 w 458697"/>
                <a:gd name="connsiteY299" fmla="*/ 392561 h 501068"/>
                <a:gd name="connsiteX300" fmla="*/ 204568 w 458697"/>
                <a:gd name="connsiteY300" fmla="*/ 393485 h 501068"/>
                <a:gd name="connsiteX301" fmla="*/ 200899 w 458697"/>
                <a:gd name="connsiteY301" fmla="*/ 393948 h 501068"/>
                <a:gd name="connsiteX302" fmla="*/ 197230 w 458697"/>
                <a:gd name="connsiteY302" fmla="*/ 395797 h 501068"/>
                <a:gd name="connsiteX303" fmla="*/ 194019 w 458697"/>
                <a:gd name="connsiteY303" fmla="*/ 397647 h 501068"/>
                <a:gd name="connsiteX304" fmla="*/ 191726 w 458697"/>
                <a:gd name="connsiteY304" fmla="*/ 399959 h 501068"/>
                <a:gd name="connsiteX305" fmla="*/ 189432 w 458697"/>
                <a:gd name="connsiteY305" fmla="*/ 402271 h 501068"/>
                <a:gd name="connsiteX306" fmla="*/ 188056 w 458697"/>
                <a:gd name="connsiteY306" fmla="*/ 405507 h 501068"/>
                <a:gd name="connsiteX307" fmla="*/ 187139 w 458697"/>
                <a:gd name="connsiteY307" fmla="*/ 409207 h 501068"/>
                <a:gd name="connsiteX308" fmla="*/ 186221 w 458697"/>
                <a:gd name="connsiteY308" fmla="*/ 411981 h 501068"/>
                <a:gd name="connsiteX309" fmla="*/ 186221 w 458697"/>
                <a:gd name="connsiteY309" fmla="*/ 415680 h 501068"/>
                <a:gd name="connsiteX310" fmla="*/ 187139 w 458697"/>
                <a:gd name="connsiteY310" fmla="*/ 419379 h 501068"/>
                <a:gd name="connsiteX311" fmla="*/ 187597 w 458697"/>
                <a:gd name="connsiteY311" fmla="*/ 422153 h 501068"/>
                <a:gd name="connsiteX312" fmla="*/ 189432 w 458697"/>
                <a:gd name="connsiteY312" fmla="*/ 425853 h 501068"/>
                <a:gd name="connsiteX313" fmla="*/ 191726 w 458697"/>
                <a:gd name="connsiteY313" fmla="*/ 429089 h 501068"/>
                <a:gd name="connsiteX314" fmla="*/ 190808 w 458697"/>
                <a:gd name="connsiteY314" fmla="*/ 432788 h 501068"/>
                <a:gd name="connsiteX315" fmla="*/ 188973 w 458697"/>
                <a:gd name="connsiteY315" fmla="*/ 435100 h 501068"/>
                <a:gd name="connsiteX316" fmla="*/ 187139 w 458697"/>
                <a:gd name="connsiteY316" fmla="*/ 437412 h 501068"/>
                <a:gd name="connsiteX317" fmla="*/ 184387 w 458697"/>
                <a:gd name="connsiteY317" fmla="*/ 439262 h 501068"/>
                <a:gd name="connsiteX318" fmla="*/ 178424 w 458697"/>
                <a:gd name="connsiteY318" fmla="*/ 442498 h 501068"/>
                <a:gd name="connsiteX319" fmla="*/ 173379 w 458697"/>
                <a:gd name="connsiteY319" fmla="*/ 445273 h 501068"/>
                <a:gd name="connsiteX320" fmla="*/ 170168 w 458697"/>
                <a:gd name="connsiteY320" fmla="*/ 442961 h 501068"/>
                <a:gd name="connsiteX321" fmla="*/ 167416 w 458697"/>
                <a:gd name="connsiteY321" fmla="*/ 440649 h 501068"/>
                <a:gd name="connsiteX322" fmla="*/ 163746 w 458697"/>
                <a:gd name="connsiteY322" fmla="*/ 437875 h 501068"/>
                <a:gd name="connsiteX323" fmla="*/ 160077 w 458697"/>
                <a:gd name="connsiteY323" fmla="*/ 436950 h 501068"/>
                <a:gd name="connsiteX324" fmla="*/ 155949 w 458697"/>
                <a:gd name="connsiteY324" fmla="*/ 436487 h 501068"/>
                <a:gd name="connsiteX325" fmla="*/ 151821 w 458697"/>
                <a:gd name="connsiteY325" fmla="*/ 435563 h 501068"/>
                <a:gd name="connsiteX326" fmla="*/ 148151 w 458697"/>
                <a:gd name="connsiteY326" fmla="*/ 436487 h 501068"/>
                <a:gd name="connsiteX327" fmla="*/ 144482 w 458697"/>
                <a:gd name="connsiteY327" fmla="*/ 436950 h 501068"/>
                <a:gd name="connsiteX328" fmla="*/ 140813 w 458697"/>
                <a:gd name="connsiteY328" fmla="*/ 437875 h 501068"/>
                <a:gd name="connsiteX329" fmla="*/ 137143 w 458697"/>
                <a:gd name="connsiteY329" fmla="*/ 439724 h 501068"/>
                <a:gd name="connsiteX330" fmla="*/ 134391 w 458697"/>
                <a:gd name="connsiteY330" fmla="*/ 442498 h 501068"/>
                <a:gd name="connsiteX331" fmla="*/ 132098 w 458697"/>
                <a:gd name="connsiteY331" fmla="*/ 445273 h 501068"/>
                <a:gd name="connsiteX332" fmla="*/ 130263 w 458697"/>
                <a:gd name="connsiteY332" fmla="*/ 448972 h 501068"/>
                <a:gd name="connsiteX333" fmla="*/ 128428 w 458697"/>
                <a:gd name="connsiteY333" fmla="*/ 452671 h 501068"/>
                <a:gd name="connsiteX334" fmla="*/ 127511 w 458697"/>
                <a:gd name="connsiteY334" fmla="*/ 457295 h 501068"/>
                <a:gd name="connsiteX335" fmla="*/ 127511 w 458697"/>
                <a:gd name="connsiteY335" fmla="*/ 462381 h 501068"/>
                <a:gd name="connsiteX336" fmla="*/ 99073 w 458697"/>
                <a:gd name="connsiteY336" fmla="*/ 462381 h 501068"/>
                <a:gd name="connsiteX337" fmla="*/ 99073 w 458697"/>
                <a:gd name="connsiteY337" fmla="*/ 457295 h 501068"/>
                <a:gd name="connsiteX338" fmla="*/ 98156 w 458697"/>
                <a:gd name="connsiteY338" fmla="*/ 453133 h 501068"/>
                <a:gd name="connsiteX339" fmla="*/ 97239 w 458697"/>
                <a:gd name="connsiteY339" fmla="*/ 449434 h 501068"/>
                <a:gd name="connsiteX340" fmla="*/ 95404 w 458697"/>
                <a:gd name="connsiteY340" fmla="*/ 445735 h 501068"/>
                <a:gd name="connsiteX341" fmla="*/ 93111 w 458697"/>
                <a:gd name="connsiteY341" fmla="*/ 442961 h 501068"/>
                <a:gd name="connsiteX342" fmla="*/ 89900 w 458697"/>
                <a:gd name="connsiteY342" fmla="*/ 440649 h 501068"/>
                <a:gd name="connsiteX343" fmla="*/ 87148 w 458697"/>
                <a:gd name="connsiteY343" fmla="*/ 438799 h 501068"/>
                <a:gd name="connsiteX344" fmla="*/ 83478 w 458697"/>
                <a:gd name="connsiteY344" fmla="*/ 436950 h 501068"/>
                <a:gd name="connsiteX345" fmla="*/ 79809 w 458697"/>
                <a:gd name="connsiteY345" fmla="*/ 436487 h 501068"/>
                <a:gd name="connsiteX346" fmla="*/ 75681 w 458697"/>
                <a:gd name="connsiteY346" fmla="*/ 435563 h 501068"/>
                <a:gd name="connsiteX347" fmla="*/ 72012 w 458697"/>
                <a:gd name="connsiteY347" fmla="*/ 435563 h 501068"/>
                <a:gd name="connsiteX348" fmla="*/ 68342 w 458697"/>
                <a:gd name="connsiteY348" fmla="*/ 436487 h 501068"/>
                <a:gd name="connsiteX349" fmla="*/ 64673 w 458697"/>
                <a:gd name="connsiteY349" fmla="*/ 437875 h 501068"/>
                <a:gd name="connsiteX350" fmla="*/ 61003 w 458697"/>
                <a:gd name="connsiteY350" fmla="*/ 439724 h 501068"/>
                <a:gd name="connsiteX351" fmla="*/ 58251 w 458697"/>
                <a:gd name="connsiteY351" fmla="*/ 442498 h 501068"/>
                <a:gd name="connsiteX352" fmla="*/ 55958 w 458697"/>
                <a:gd name="connsiteY352" fmla="*/ 445273 h 501068"/>
                <a:gd name="connsiteX353" fmla="*/ 49078 w 458697"/>
                <a:gd name="connsiteY353" fmla="*/ 443423 h 501068"/>
                <a:gd name="connsiteX354" fmla="*/ 44032 w 458697"/>
                <a:gd name="connsiteY354" fmla="*/ 439724 h 501068"/>
                <a:gd name="connsiteX355" fmla="*/ 38987 w 458697"/>
                <a:gd name="connsiteY355" fmla="*/ 436487 h 501068"/>
                <a:gd name="connsiteX356" fmla="*/ 35318 w 458697"/>
                <a:gd name="connsiteY356" fmla="*/ 431401 h 501068"/>
                <a:gd name="connsiteX357" fmla="*/ 37152 w 458697"/>
                <a:gd name="connsiteY357" fmla="*/ 427702 h 501068"/>
                <a:gd name="connsiteX358" fmla="*/ 38987 w 458697"/>
                <a:gd name="connsiteY358" fmla="*/ 424003 h 501068"/>
                <a:gd name="connsiteX359" fmla="*/ 39446 w 458697"/>
                <a:gd name="connsiteY359" fmla="*/ 420766 h 501068"/>
                <a:gd name="connsiteX360" fmla="*/ 40363 w 458697"/>
                <a:gd name="connsiteY360" fmla="*/ 417067 h 501068"/>
                <a:gd name="connsiteX361" fmla="*/ 40363 w 458697"/>
                <a:gd name="connsiteY361" fmla="*/ 413368 h 501068"/>
                <a:gd name="connsiteX362" fmla="*/ 40363 w 458697"/>
                <a:gd name="connsiteY362" fmla="*/ 409669 h 501068"/>
                <a:gd name="connsiteX363" fmla="*/ 38987 w 458697"/>
                <a:gd name="connsiteY363" fmla="*/ 405970 h 501068"/>
                <a:gd name="connsiteX364" fmla="*/ 38070 w 458697"/>
                <a:gd name="connsiteY364" fmla="*/ 403196 h 501068"/>
                <a:gd name="connsiteX365" fmla="*/ 35318 w 458697"/>
                <a:gd name="connsiteY365" fmla="*/ 400421 h 501068"/>
                <a:gd name="connsiteX366" fmla="*/ 33024 w 458697"/>
                <a:gd name="connsiteY366" fmla="*/ 398109 h 501068"/>
                <a:gd name="connsiteX367" fmla="*/ 30272 w 458697"/>
                <a:gd name="connsiteY367" fmla="*/ 395797 h 501068"/>
                <a:gd name="connsiteX368" fmla="*/ 27062 w 458697"/>
                <a:gd name="connsiteY368" fmla="*/ 394410 h 501068"/>
                <a:gd name="connsiteX369" fmla="*/ 22933 w 458697"/>
                <a:gd name="connsiteY369" fmla="*/ 393485 h 501068"/>
                <a:gd name="connsiteX370" fmla="*/ 18805 w 458697"/>
                <a:gd name="connsiteY370" fmla="*/ 392561 h 501068"/>
                <a:gd name="connsiteX371" fmla="*/ 13760 w 458697"/>
                <a:gd name="connsiteY371" fmla="*/ 392561 h 501068"/>
                <a:gd name="connsiteX372" fmla="*/ 8715 w 458697"/>
                <a:gd name="connsiteY372" fmla="*/ 393948 h 501068"/>
                <a:gd name="connsiteX373" fmla="*/ 4128 w 458697"/>
                <a:gd name="connsiteY373" fmla="*/ 381926 h 501068"/>
                <a:gd name="connsiteX374" fmla="*/ 0 w 458697"/>
                <a:gd name="connsiteY374" fmla="*/ 368516 h 501068"/>
                <a:gd name="connsiteX375" fmla="*/ 4128 w 458697"/>
                <a:gd name="connsiteY375" fmla="*/ 368054 h 501068"/>
                <a:gd name="connsiteX376" fmla="*/ 7797 w 458697"/>
                <a:gd name="connsiteY376" fmla="*/ 366205 h 501068"/>
                <a:gd name="connsiteX377" fmla="*/ 11008 w 458697"/>
                <a:gd name="connsiteY377" fmla="*/ 363893 h 501068"/>
                <a:gd name="connsiteX378" fmla="*/ 13301 w 458697"/>
                <a:gd name="connsiteY378" fmla="*/ 360656 h 501068"/>
                <a:gd name="connsiteX379" fmla="*/ 15136 w 458697"/>
                <a:gd name="connsiteY379" fmla="*/ 357882 h 501068"/>
                <a:gd name="connsiteX380" fmla="*/ 16971 w 458697"/>
                <a:gd name="connsiteY380" fmla="*/ 354182 h 501068"/>
                <a:gd name="connsiteX381" fmla="*/ 17429 w 458697"/>
                <a:gd name="connsiteY381" fmla="*/ 350483 h 501068"/>
                <a:gd name="connsiteX382" fmla="*/ 17888 w 458697"/>
                <a:gd name="connsiteY382" fmla="*/ 346784 h 501068"/>
                <a:gd name="connsiteX383" fmla="*/ 17429 w 458697"/>
                <a:gd name="connsiteY383" fmla="*/ 343085 h 501068"/>
                <a:gd name="connsiteX384" fmla="*/ 16971 w 458697"/>
                <a:gd name="connsiteY384" fmla="*/ 339848 h 501068"/>
                <a:gd name="connsiteX385" fmla="*/ 15136 w 458697"/>
                <a:gd name="connsiteY385" fmla="*/ 336149 h 501068"/>
                <a:gd name="connsiteX386" fmla="*/ 13301 w 458697"/>
                <a:gd name="connsiteY386" fmla="*/ 332913 h 501068"/>
                <a:gd name="connsiteX387" fmla="*/ 11008 w 458697"/>
                <a:gd name="connsiteY387" fmla="*/ 330601 h 501068"/>
                <a:gd name="connsiteX388" fmla="*/ 7797 w 458697"/>
                <a:gd name="connsiteY388" fmla="*/ 328289 h 501068"/>
                <a:gd name="connsiteX389" fmla="*/ 4128 w 458697"/>
                <a:gd name="connsiteY389" fmla="*/ 326439 h 501068"/>
                <a:gd name="connsiteX390" fmla="*/ 0 w 458697"/>
                <a:gd name="connsiteY390" fmla="*/ 325052 h 501068"/>
                <a:gd name="connsiteX391" fmla="*/ 4128 w 458697"/>
                <a:gd name="connsiteY391" fmla="*/ 312568 h 501068"/>
                <a:gd name="connsiteX392" fmla="*/ 8715 w 458697"/>
                <a:gd name="connsiteY392" fmla="*/ 300545 h 501068"/>
                <a:gd name="connsiteX393" fmla="*/ 13301 w 458697"/>
                <a:gd name="connsiteY393" fmla="*/ 301008 h 501068"/>
                <a:gd name="connsiteX394" fmla="*/ 17888 w 458697"/>
                <a:gd name="connsiteY394" fmla="*/ 301470 h 501068"/>
                <a:gd name="connsiteX395" fmla="*/ 22475 w 458697"/>
                <a:gd name="connsiteY395" fmla="*/ 301008 h 501068"/>
                <a:gd name="connsiteX396" fmla="*/ 26603 w 458697"/>
                <a:gd name="connsiteY396" fmla="*/ 299621 h 501068"/>
                <a:gd name="connsiteX397" fmla="*/ 30272 w 458697"/>
                <a:gd name="connsiteY397" fmla="*/ 298696 h 501068"/>
                <a:gd name="connsiteX398" fmla="*/ 33024 w 458697"/>
                <a:gd name="connsiteY398" fmla="*/ 296846 h 501068"/>
                <a:gd name="connsiteX399" fmla="*/ 35318 w 458697"/>
                <a:gd name="connsiteY399" fmla="*/ 294534 h 501068"/>
                <a:gd name="connsiteX400" fmla="*/ 37152 w 458697"/>
                <a:gd name="connsiteY400" fmla="*/ 291298 h 501068"/>
                <a:gd name="connsiteX401" fmla="*/ 38987 w 458697"/>
                <a:gd name="connsiteY401" fmla="*/ 288523 h 501068"/>
                <a:gd name="connsiteX402" fmla="*/ 40363 w 458697"/>
                <a:gd name="connsiteY402" fmla="*/ 285287 h 501068"/>
                <a:gd name="connsiteX403" fmla="*/ 40822 w 458697"/>
                <a:gd name="connsiteY403" fmla="*/ 281588 h 501068"/>
                <a:gd name="connsiteX404" fmla="*/ 40822 w 458697"/>
                <a:gd name="connsiteY404" fmla="*/ 278813 h 501068"/>
                <a:gd name="connsiteX405" fmla="*/ 40363 w 458697"/>
                <a:gd name="connsiteY405" fmla="*/ 275114 h 501068"/>
                <a:gd name="connsiteX406" fmla="*/ 38987 w 458697"/>
                <a:gd name="connsiteY406" fmla="*/ 271415 h 501068"/>
                <a:gd name="connsiteX407" fmla="*/ 37152 w 458697"/>
                <a:gd name="connsiteY407" fmla="*/ 268178 h 501068"/>
                <a:gd name="connsiteX408" fmla="*/ 35318 w 458697"/>
                <a:gd name="connsiteY408" fmla="*/ 265404 h 501068"/>
                <a:gd name="connsiteX409" fmla="*/ 36235 w 458697"/>
                <a:gd name="connsiteY409" fmla="*/ 261705 h 501068"/>
                <a:gd name="connsiteX410" fmla="*/ 38070 w 458697"/>
                <a:gd name="connsiteY410" fmla="*/ 258931 h 501068"/>
                <a:gd name="connsiteX411" fmla="*/ 40363 w 458697"/>
                <a:gd name="connsiteY411" fmla="*/ 257081 h 501068"/>
                <a:gd name="connsiteX412" fmla="*/ 42656 w 458697"/>
                <a:gd name="connsiteY412" fmla="*/ 255232 h 501068"/>
                <a:gd name="connsiteX413" fmla="*/ 48161 w 458697"/>
                <a:gd name="connsiteY413" fmla="*/ 251532 h 501068"/>
                <a:gd name="connsiteX414" fmla="*/ 54123 w 458697"/>
                <a:gd name="connsiteY414" fmla="*/ 248296 h 501068"/>
                <a:gd name="connsiteX415" fmla="*/ 56417 w 458697"/>
                <a:gd name="connsiteY415" fmla="*/ 251532 h 501068"/>
                <a:gd name="connsiteX416" fmla="*/ 60086 w 458697"/>
                <a:gd name="connsiteY416" fmla="*/ 253844 h 501068"/>
                <a:gd name="connsiteX417" fmla="*/ 63755 w 458697"/>
                <a:gd name="connsiteY417" fmla="*/ 255694 h 501068"/>
                <a:gd name="connsiteX418" fmla="*/ 67425 w 458697"/>
                <a:gd name="connsiteY418" fmla="*/ 257081 h 501068"/>
                <a:gd name="connsiteX419" fmla="*/ 70636 w 458697"/>
                <a:gd name="connsiteY419" fmla="*/ 258006 h 501068"/>
                <a:gd name="connsiteX420" fmla="*/ 74764 w 458697"/>
                <a:gd name="connsiteY420" fmla="*/ 258006 h 501068"/>
                <a:gd name="connsiteX421" fmla="*/ 79350 w 458697"/>
                <a:gd name="connsiteY421" fmla="*/ 258006 h 501068"/>
                <a:gd name="connsiteX422" fmla="*/ 82561 w 458697"/>
                <a:gd name="connsiteY422" fmla="*/ 257081 h 501068"/>
                <a:gd name="connsiteX423" fmla="*/ 86230 w 458697"/>
                <a:gd name="connsiteY423" fmla="*/ 255694 h 501068"/>
                <a:gd name="connsiteX424" fmla="*/ 89441 w 458697"/>
                <a:gd name="connsiteY424" fmla="*/ 253844 h 501068"/>
                <a:gd name="connsiteX425" fmla="*/ 92193 w 458697"/>
                <a:gd name="connsiteY425" fmla="*/ 251532 h 501068"/>
                <a:gd name="connsiteX426" fmla="*/ 94945 w 458697"/>
                <a:gd name="connsiteY426" fmla="*/ 248296 h 501068"/>
                <a:gd name="connsiteX427" fmla="*/ 97239 w 458697"/>
                <a:gd name="connsiteY427" fmla="*/ 245521 h 501068"/>
                <a:gd name="connsiteX428" fmla="*/ 98156 w 458697"/>
                <a:gd name="connsiteY428" fmla="*/ 241360 h 501068"/>
                <a:gd name="connsiteX429" fmla="*/ 99073 w 458697"/>
                <a:gd name="connsiteY429" fmla="*/ 237198 h 501068"/>
                <a:gd name="connsiteX430" fmla="*/ 427380 w 458697"/>
                <a:gd name="connsiteY430" fmla="*/ 149215 h 501068"/>
                <a:gd name="connsiteX431" fmla="*/ 458697 w 458697"/>
                <a:gd name="connsiteY431" fmla="*/ 149215 h 501068"/>
                <a:gd name="connsiteX432" fmla="*/ 458697 w 458697"/>
                <a:gd name="connsiteY432" fmla="*/ 169479 h 501068"/>
                <a:gd name="connsiteX433" fmla="*/ 427380 w 458697"/>
                <a:gd name="connsiteY433" fmla="*/ 169479 h 501068"/>
                <a:gd name="connsiteX434" fmla="*/ 427841 w 458697"/>
                <a:gd name="connsiteY434" fmla="*/ 164305 h 501068"/>
                <a:gd name="connsiteX435" fmla="*/ 428762 w 458697"/>
                <a:gd name="connsiteY435" fmla="*/ 159563 h 501068"/>
                <a:gd name="connsiteX436" fmla="*/ 427841 w 458697"/>
                <a:gd name="connsiteY436" fmla="*/ 154389 h 501068"/>
                <a:gd name="connsiteX437" fmla="*/ 149215 w 458697"/>
                <a:gd name="connsiteY437" fmla="*/ 149215 h 501068"/>
                <a:gd name="connsiteX438" fmla="*/ 180532 w 458697"/>
                <a:gd name="connsiteY438" fmla="*/ 149215 h 501068"/>
                <a:gd name="connsiteX439" fmla="*/ 180064 w 458697"/>
                <a:gd name="connsiteY439" fmla="*/ 154389 h 501068"/>
                <a:gd name="connsiteX440" fmla="*/ 179129 w 458697"/>
                <a:gd name="connsiteY440" fmla="*/ 159563 h 501068"/>
                <a:gd name="connsiteX441" fmla="*/ 180064 w 458697"/>
                <a:gd name="connsiteY441" fmla="*/ 164305 h 501068"/>
                <a:gd name="connsiteX442" fmla="*/ 180532 w 458697"/>
                <a:gd name="connsiteY442" fmla="*/ 169479 h 501068"/>
                <a:gd name="connsiteX443" fmla="*/ 149215 w 458697"/>
                <a:gd name="connsiteY443" fmla="*/ 169479 h 501068"/>
                <a:gd name="connsiteX444" fmla="*/ 303955 w 458697"/>
                <a:gd name="connsiteY444" fmla="*/ 62633 h 501068"/>
                <a:gd name="connsiteX445" fmla="*/ 311692 w 458697"/>
                <a:gd name="connsiteY445" fmla="*/ 63554 h 501068"/>
                <a:gd name="connsiteX446" fmla="*/ 319429 w 458697"/>
                <a:gd name="connsiteY446" fmla="*/ 64475 h 501068"/>
                <a:gd name="connsiteX447" fmla="*/ 327166 w 458697"/>
                <a:gd name="connsiteY447" fmla="*/ 67239 h 501068"/>
                <a:gd name="connsiteX448" fmla="*/ 334448 w 458697"/>
                <a:gd name="connsiteY448" fmla="*/ 69541 h 501068"/>
                <a:gd name="connsiteX449" fmla="*/ 340820 w 458697"/>
                <a:gd name="connsiteY449" fmla="*/ 73226 h 501068"/>
                <a:gd name="connsiteX450" fmla="*/ 347192 w 458697"/>
                <a:gd name="connsiteY450" fmla="*/ 77370 h 501068"/>
                <a:gd name="connsiteX451" fmla="*/ 353108 w 458697"/>
                <a:gd name="connsiteY451" fmla="*/ 81515 h 501068"/>
                <a:gd name="connsiteX452" fmla="*/ 358570 w 458697"/>
                <a:gd name="connsiteY452" fmla="*/ 87042 h 501068"/>
                <a:gd name="connsiteX453" fmla="*/ 363576 w 458697"/>
                <a:gd name="connsiteY453" fmla="*/ 93029 h 501068"/>
                <a:gd name="connsiteX454" fmla="*/ 368127 w 458697"/>
                <a:gd name="connsiteY454" fmla="*/ 99016 h 501068"/>
                <a:gd name="connsiteX455" fmla="*/ 371768 w 458697"/>
                <a:gd name="connsiteY455" fmla="*/ 105924 h 501068"/>
                <a:gd name="connsiteX456" fmla="*/ 375409 w 458697"/>
                <a:gd name="connsiteY456" fmla="*/ 112832 h 501068"/>
                <a:gd name="connsiteX457" fmla="*/ 377685 w 458697"/>
                <a:gd name="connsiteY457" fmla="*/ 120661 h 501068"/>
                <a:gd name="connsiteX458" fmla="*/ 379505 w 458697"/>
                <a:gd name="connsiteY458" fmla="*/ 128490 h 501068"/>
                <a:gd name="connsiteX459" fmla="*/ 380416 w 458697"/>
                <a:gd name="connsiteY459" fmla="*/ 136320 h 501068"/>
                <a:gd name="connsiteX460" fmla="*/ 381326 w 458697"/>
                <a:gd name="connsiteY460" fmla="*/ 144609 h 501068"/>
                <a:gd name="connsiteX461" fmla="*/ 380416 w 458697"/>
                <a:gd name="connsiteY461" fmla="*/ 152899 h 501068"/>
                <a:gd name="connsiteX462" fmla="*/ 379505 w 458697"/>
                <a:gd name="connsiteY462" fmla="*/ 161649 h 501068"/>
                <a:gd name="connsiteX463" fmla="*/ 377685 w 458697"/>
                <a:gd name="connsiteY463" fmla="*/ 169479 h 501068"/>
                <a:gd name="connsiteX464" fmla="*/ 374499 w 458697"/>
                <a:gd name="connsiteY464" fmla="*/ 177308 h 501068"/>
                <a:gd name="connsiteX465" fmla="*/ 371313 w 458697"/>
                <a:gd name="connsiteY465" fmla="*/ 184216 h 501068"/>
                <a:gd name="connsiteX466" fmla="*/ 367672 w 458697"/>
                <a:gd name="connsiteY466" fmla="*/ 191584 h 501068"/>
                <a:gd name="connsiteX467" fmla="*/ 362211 w 458697"/>
                <a:gd name="connsiteY467" fmla="*/ 198032 h 501068"/>
                <a:gd name="connsiteX468" fmla="*/ 356749 w 458697"/>
                <a:gd name="connsiteY468" fmla="*/ 204019 h 501068"/>
                <a:gd name="connsiteX469" fmla="*/ 353108 w 458697"/>
                <a:gd name="connsiteY469" fmla="*/ 211848 h 501068"/>
                <a:gd name="connsiteX470" fmla="*/ 350378 w 458697"/>
                <a:gd name="connsiteY470" fmla="*/ 218756 h 501068"/>
                <a:gd name="connsiteX471" fmla="*/ 346281 w 458697"/>
                <a:gd name="connsiteY471" fmla="*/ 229349 h 501068"/>
                <a:gd name="connsiteX472" fmla="*/ 344916 w 458697"/>
                <a:gd name="connsiteY472" fmla="*/ 236717 h 501068"/>
                <a:gd name="connsiteX473" fmla="*/ 344461 w 458697"/>
                <a:gd name="connsiteY473" fmla="*/ 239481 h 501068"/>
                <a:gd name="connsiteX474" fmla="*/ 344916 w 458697"/>
                <a:gd name="connsiteY474" fmla="*/ 243165 h 501068"/>
                <a:gd name="connsiteX475" fmla="*/ 345371 w 458697"/>
                <a:gd name="connsiteY475" fmla="*/ 246849 h 501068"/>
                <a:gd name="connsiteX476" fmla="*/ 345371 w 458697"/>
                <a:gd name="connsiteY476" fmla="*/ 250534 h 501068"/>
                <a:gd name="connsiteX477" fmla="*/ 344916 w 458697"/>
                <a:gd name="connsiteY477" fmla="*/ 253297 h 501068"/>
                <a:gd name="connsiteX478" fmla="*/ 343096 w 458697"/>
                <a:gd name="connsiteY478" fmla="*/ 258823 h 501068"/>
                <a:gd name="connsiteX479" fmla="*/ 340820 w 458697"/>
                <a:gd name="connsiteY479" fmla="*/ 263889 h 501068"/>
                <a:gd name="connsiteX480" fmla="*/ 338544 w 458697"/>
                <a:gd name="connsiteY480" fmla="*/ 267574 h 501068"/>
                <a:gd name="connsiteX481" fmla="*/ 336269 w 458697"/>
                <a:gd name="connsiteY481" fmla="*/ 269876 h 501068"/>
                <a:gd name="connsiteX482" fmla="*/ 333538 w 458697"/>
                <a:gd name="connsiteY482" fmla="*/ 271719 h 501068"/>
                <a:gd name="connsiteX483" fmla="*/ 333083 w 458697"/>
                <a:gd name="connsiteY483" fmla="*/ 272179 h 501068"/>
                <a:gd name="connsiteX484" fmla="*/ 324891 w 458697"/>
                <a:gd name="connsiteY484" fmla="*/ 274482 h 501068"/>
                <a:gd name="connsiteX485" fmla="*/ 316244 w 458697"/>
                <a:gd name="connsiteY485" fmla="*/ 276785 h 501068"/>
                <a:gd name="connsiteX486" fmla="*/ 308051 w 458697"/>
                <a:gd name="connsiteY486" fmla="*/ 278166 h 501068"/>
                <a:gd name="connsiteX487" fmla="*/ 300314 w 458697"/>
                <a:gd name="connsiteY487" fmla="*/ 278166 h 501068"/>
                <a:gd name="connsiteX488" fmla="*/ 294398 w 458697"/>
                <a:gd name="connsiteY488" fmla="*/ 278166 h 501068"/>
                <a:gd name="connsiteX489" fmla="*/ 288936 w 458697"/>
                <a:gd name="connsiteY489" fmla="*/ 277706 h 501068"/>
                <a:gd name="connsiteX490" fmla="*/ 284385 w 458697"/>
                <a:gd name="connsiteY490" fmla="*/ 276324 h 501068"/>
                <a:gd name="connsiteX491" fmla="*/ 280744 w 458697"/>
                <a:gd name="connsiteY491" fmla="*/ 274942 h 501068"/>
                <a:gd name="connsiteX492" fmla="*/ 275283 w 458697"/>
                <a:gd name="connsiteY492" fmla="*/ 272640 h 501068"/>
                <a:gd name="connsiteX493" fmla="*/ 273462 w 458697"/>
                <a:gd name="connsiteY493" fmla="*/ 271719 h 501068"/>
                <a:gd name="connsiteX494" fmla="*/ 270731 w 458697"/>
                <a:gd name="connsiteY494" fmla="*/ 268955 h 501068"/>
                <a:gd name="connsiteX495" fmla="*/ 268456 w 458697"/>
                <a:gd name="connsiteY495" fmla="*/ 266192 h 501068"/>
                <a:gd name="connsiteX496" fmla="*/ 265725 w 458697"/>
                <a:gd name="connsiteY496" fmla="*/ 262508 h 501068"/>
                <a:gd name="connsiteX497" fmla="*/ 264360 w 458697"/>
                <a:gd name="connsiteY497" fmla="*/ 258363 h 501068"/>
                <a:gd name="connsiteX498" fmla="*/ 262539 w 458697"/>
                <a:gd name="connsiteY498" fmla="*/ 252836 h 501068"/>
                <a:gd name="connsiteX499" fmla="*/ 262539 w 458697"/>
                <a:gd name="connsiteY499" fmla="*/ 246849 h 501068"/>
                <a:gd name="connsiteX500" fmla="*/ 262539 w 458697"/>
                <a:gd name="connsiteY500" fmla="*/ 243165 h 501068"/>
                <a:gd name="connsiteX501" fmla="*/ 262994 w 458697"/>
                <a:gd name="connsiteY501" fmla="*/ 239481 h 501068"/>
                <a:gd name="connsiteX502" fmla="*/ 262994 w 458697"/>
                <a:gd name="connsiteY502" fmla="*/ 236717 h 501068"/>
                <a:gd name="connsiteX503" fmla="*/ 261174 w 458697"/>
                <a:gd name="connsiteY503" fmla="*/ 229349 h 501068"/>
                <a:gd name="connsiteX504" fmla="*/ 257078 w 458697"/>
                <a:gd name="connsiteY504" fmla="*/ 217835 h 501068"/>
                <a:gd name="connsiteX505" fmla="*/ 253892 w 458697"/>
                <a:gd name="connsiteY505" fmla="*/ 211388 h 501068"/>
                <a:gd name="connsiteX506" fmla="*/ 249796 w 458697"/>
                <a:gd name="connsiteY506" fmla="*/ 203098 h 501068"/>
                <a:gd name="connsiteX507" fmla="*/ 244334 w 458697"/>
                <a:gd name="connsiteY507" fmla="*/ 197111 h 501068"/>
                <a:gd name="connsiteX508" fmla="*/ 239783 w 458697"/>
                <a:gd name="connsiteY508" fmla="*/ 190203 h 501068"/>
                <a:gd name="connsiteX509" fmla="*/ 236142 w 458697"/>
                <a:gd name="connsiteY509" fmla="*/ 183755 h 501068"/>
                <a:gd name="connsiteX510" fmla="*/ 232501 w 458697"/>
                <a:gd name="connsiteY510" fmla="*/ 176387 h 501068"/>
                <a:gd name="connsiteX511" fmla="*/ 230226 w 458697"/>
                <a:gd name="connsiteY511" fmla="*/ 168557 h 501068"/>
                <a:gd name="connsiteX512" fmla="*/ 228405 w 458697"/>
                <a:gd name="connsiteY512" fmla="*/ 160728 h 501068"/>
                <a:gd name="connsiteX513" fmla="*/ 227495 w 458697"/>
                <a:gd name="connsiteY513" fmla="*/ 152899 h 501068"/>
                <a:gd name="connsiteX514" fmla="*/ 226585 w 458697"/>
                <a:gd name="connsiteY514" fmla="*/ 144609 h 501068"/>
                <a:gd name="connsiteX515" fmla="*/ 227495 w 458697"/>
                <a:gd name="connsiteY515" fmla="*/ 136320 h 501068"/>
                <a:gd name="connsiteX516" fmla="*/ 228405 w 458697"/>
                <a:gd name="connsiteY516" fmla="*/ 128490 h 501068"/>
                <a:gd name="connsiteX517" fmla="*/ 230226 w 458697"/>
                <a:gd name="connsiteY517" fmla="*/ 120661 h 501068"/>
                <a:gd name="connsiteX518" fmla="*/ 233412 w 458697"/>
                <a:gd name="connsiteY518" fmla="*/ 112832 h 501068"/>
                <a:gd name="connsiteX519" fmla="*/ 236142 w 458697"/>
                <a:gd name="connsiteY519" fmla="*/ 105924 h 501068"/>
                <a:gd name="connsiteX520" fmla="*/ 240238 w 458697"/>
                <a:gd name="connsiteY520" fmla="*/ 99016 h 501068"/>
                <a:gd name="connsiteX521" fmla="*/ 244334 w 458697"/>
                <a:gd name="connsiteY521" fmla="*/ 93029 h 501068"/>
                <a:gd name="connsiteX522" fmla="*/ 249341 w 458697"/>
                <a:gd name="connsiteY522" fmla="*/ 87042 h 501068"/>
                <a:gd name="connsiteX523" fmla="*/ 255257 w 458697"/>
                <a:gd name="connsiteY523" fmla="*/ 81515 h 501068"/>
                <a:gd name="connsiteX524" fmla="*/ 261174 w 458697"/>
                <a:gd name="connsiteY524" fmla="*/ 77370 h 501068"/>
                <a:gd name="connsiteX525" fmla="*/ 267090 w 458697"/>
                <a:gd name="connsiteY525" fmla="*/ 73226 h 501068"/>
                <a:gd name="connsiteX526" fmla="*/ 274372 w 458697"/>
                <a:gd name="connsiteY526" fmla="*/ 69541 h 501068"/>
                <a:gd name="connsiteX527" fmla="*/ 281199 w 458697"/>
                <a:gd name="connsiteY527" fmla="*/ 67239 h 501068"/>
                <a:gd name="connsiteX528" fmla="*/ 288481 w 458697"/>
                <a:gd name="connsiteY528" fmla="*/ 64475 h 501068"/>
                <a:gd name="connsiteX529" fmla="*/ 296218 w 458697"/>
                <a:gd name="connsiteY529" fmla="*/ 63554 h 501068"/>
                <a:gd name="connsiteX530" fmla="*/ 405616 w 458697"/>
                <a:gd name="connsiteY530" fmla="*/ 42371 h 501068"/>
                <a:gd name="connsiteX531" fmla="*/ 421854 w 458697"/>
                <a:gd name="connsiteY531" fmla="*/ 57381 h 501068"/>
                <a:gd name="connsiteX532" fmla="*/ 398452 w 458697"/>
                <a:gd name="connsiteY532" fmla="*/ 79214 h 501068"/>
                <a:gd name="connsiteX533" fmla="*/ 391288 w 458697"/>
                <a:gd name="connsiteY533" fmla="*/ 71027 h 501068"/>
                <a:gd name="connsiteX534" fmla="*/ 383169 w 458697"/>
                <a:gd name="connsiteY534" fmla="*/ 63749 h 501068"/>
                <a:gd name="connsiteX535" fmla="*/ 198295 w 458697"/>
                <a:gd name="connsiteY535" fmla="*/ 42371 h 501068"/>
                <a:gd name="connsiteX536" fmla="*/ 222902 w 458697"/>
                <a:gd name="connsiteY536" fmla="*/ 65582 h 501068"/>
                <a:gd name="connsiteX537" fmla="*/ 214700 w 458697"/>
                <a:gd name="connsiteY537" fmla="*/ 72864 h 501068"/>
                <a:gd name="connsiteX538" fmla="*/ 207463 w 458697"/>
                <a:gd name="connsiteY538" fmla="*/ 81056 h 501068"/>
                <a:gd name="connsiteX539" fmla="*/ 182374 w 458697"/>
                <a:gd name="connsiteY539" fmla="*/ 57390 h 501068"/>
                <a:gd name="connsiteX540" fmla="*/ 300272 w 458697"/>
                <a:gd name="connsiteY540" fmla="*/ 0 h 501068"/>
                <a:gd name="connsiteX541" fmla="*/ 322378 w 458697"/>
                <a:gd name="connsiteY541" fmla="*/ 0 h 501068"/>
                <a:gd name="connsiteX542" fmla="*/ 322378 w 458697"/>
                <a:gd name="connsiteY542" fmla="*/ 35001 h 501068"/>
                <a:gd name="connsiteX543" fmla="*/ 313441 w 458697"/>
                <a:gd name="connsiteY543" fmla="*/ 33637 h 501068"/>
                <a:gd name="connsiteX544" fmla="*/ 304034 w 458697"/>
                <a:gd name="connsiteY544" fmla="*/ 33183 h 501068"/>
                <a:gd name="connsiteX545" fmla="*/ 300272 w 458697"/>
                <a:gd name="connsiteY545" fmla="*/ 33183 h 50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</a:cxnLst>
              <a:rect l="l" t="t" r="r" b="b"/>
              <a:pathLst>
                <a:path w="458697" h="501068">
                  <a:moveTo>
                    <a:pt x="265731" y="415384"/>
                  </a:moveTo>
                  <a:lnTo>
                    <a:pt x="261586" y="415849"/>
                  </a:lnTo>
                  <a:lnTo>
                    <a:pt x="257441" y="417712"/>
                  </a:lnTo>
                  <a:lnTo>
                    <a:pt x="253756" y="420506"/>
                  </a:lnTo>
                  <a:lnTo>
                    <a:pt x="250993" y="423300"/>
                  </a:lnTo>
                  <a:lnTo>
                    <a:pt x="248691" y="427026"/>
                  </a:lnTo>
                  <a:lnTo>
                    <a:pt x="246848" y="431217"/>
                  </a:lnTo>
                  <a:lnTo>
                    <a:pt x="245467" y="436339"/>
                  </a:lnTo>
                  <a:lnTo>
                    <a:pt x="245467" y="440530"/>
                  </a:lnTo>
                  <a:lnTo>
                    <a:pt x="245927" y="445187"/>
                  </a:lnTo>
                  <a:lnTo>
                    <a:pt x="247769" y="448912"/>
                  </a:lnTo>
                  <a:lnTo>
                    <a:pt x="250072" y="453103"/>
                  </a:lnTo>
                  <a:lnTo>
                    <a:pt x="253296" y="456363"/>
                  </a:lnTo>
                  <a:lnTo>
                    <a:pt x="256980" y="458692"/>
                  </a:lnTo>
                  <a:lnTo>
                    <a:pt x="261125" y="460554"/>
                  </a:lnTo>
                  <a:lnTo>
                    <a:pt x="265270" y="461486"/>
                  </a:lnTo>
                  <a:lnTo>
                    <a:pt x="270336" y="461486"/>
                  </a:lnTo>
                  <a:lnTo>
                    <a:pt x="274481" y="461020"/>
                  </a:lnTo>
                  <a:lnTo>
                    <a:pt x="278626" y="459157"/>
                  </a:lnTo>
                  <a:lnTo>
                    <a:pt x="282310" y="456829"/>
                  </a:lnTo>
                  <a:lnTo>
                    <a:pt x="285994" y="453569"/>
                  </a:lnTo>
                  <a:lnTo>
                    <a:pt x="288297" y="450309"/>
                  </a:lnTo>
                  <a:lnTo>
                    <a:pt x="290139" y="445653"/>
                  </a:lnTo>
                  <a:lnTo>
                    <a:pt x="291060" y="440996"/>
                  </a:lnTo>
                  <a:lnTo>
                    <a:pt x="291060" y="436805"/>
                  </a:lnTo>
                  <a:lnTo>
                    <a:pt x="290139" y="431682"/>
                  </a:lnTo>
                  <a:lnTo>
                    <a:pt x="288758" y="427491"/>
                  </a:lnTo>
                  <a:lnTo>
                    <a:pt x="286455" y="423766"/>
                  </a:lnTo>
                  <a:lnTo>
                    <a:pt x="283231" y="420972"/>
                  </a:lnTo>
                  <a:lnTo>
                    <a:pt x="279547" y="418643"/>
                  </a:lnTo>
                  <a:lnTo>
                    <a:pt x="275402" y="416781"/>
                  </a:lnTo>
                  <a:lnTo>
                    <a:pt x="270796" y="415384"/>
                  </a:lnTo>
                  <a:close/>
                  <a:moveTo>
                    <a:pt x="267573" y="375801"/>
                  </a:moveTo>
                  <a:lnTo>
                    <a:pt x="282771" y="377664"/>
                  </a:lnTo>
                  <a:lnTo>
                    <a:pt x="282771" y="379992"/>
                  </a:lnTo>
                  <a:lnTo>
                    <a:pt x="282771" y="382786"/>
                  </a:lnTo>
                  <a:lnTo>
                    <a:pt x="283231" y="385115"/>
                  </a:lnTo>
                  <a:lnTo>
                    <a:pt x="284152" y="386977"/>
                  </a:lnTo>
                  <a:lnTo>
                    <a:pt x="286455" y="389771"/>
                  </a:lnTo>
                  <a:lnTo>
                    <a:pt x="290139" y="392100"/>
                  </a:lnTo>
                  <a:lnTo>
                    <a:pt x="293824" y="393497"/>
                  </a:lnTo>
                  <a:lnTo>
                    <a:pt x="297968" y="393497"/>
                  </a:lnTo>
                  <a:lnTo>
                    <a:pt x="299811" y="393031"/>
                  </a:lnTo>
                  <a:lnTo>
                    <a:pt x="301653" y="392100"/>
                  </a:lnTo>
                  <a:lnTo>
                    <a:pt x="303034" y="391168"/>
                  </a:lnTo>
                  <a:lnTo>
                    <a:pt x="304877" y="389306"/>
                  </a:lnTo>
                  <a:lnTo>
                    <a:pt x="308100" y="391168"/>
                  </a:lnTo>
                  <a:lnTo>
                    <a:pt x="310864" y="393497"/>
                  </a:lnTo>
                  <a:lnTo>
                    <a:pt x="313627" y="395825"/>
                  </a:lnTo>
                  <a:lnTo>
                    <a:pt x="315469" y="398619"/>
                  </a:lnTo>
                  <a:lnTo>
                    <a:pt x="312706" y="401879"/>
                  </a:lnTo>
                  <a:lnTo>
                    <a:pt x="310864" y="405604"/>
                  </a:lnTo>
                  <a:lnTo>
                    <a:pt x="310864" y="409796"/>
                  </a:lnTo>
                  <a:lnTo>
                    <a:pt x="312245" y="413055"/>
                  </a:lnTo>
                  <a:lnTo>
                    <a:pt x="314087" y="416781"/>
                  </a:lnTo>
                  <a:lnTo>
                    <a:pt x="316851" y="418643"/>
                  </a:lnTo>
                  <a:lnTo>
                    <a:pt x="319614" y="419575"/>
                  </a:lnTo>
                  <a:lnTo>
                    <a:pt x="321456" y="420506"/>
                  </a:lnTo>
                  <a:lnTo>
                    <a:pt x="326522" y="420506"/>
                  </a:lnTo>
                  <a:lnTo>
                    <a:pt x="328364" y="427026"/>
                  </a:lnTo>
                  <a:lnTo>
                    <a:pt x="329746" y="434476"/>
                  </a:lnTo>
                  <a:lnTo>
                    <a:pt x="327443" y="434476"/>
                  </a:lnTo>
                  <a:lnTo>
                    <a:pt x="325601" y="435408"/>
                  </a:lnTo>
                  <a:lnTo>
                    <a:pt x="323759" y="436339"/>
                  </a:lnTo>
                  <a:lnTo>
                    <a:pt x="321917" y="437736"/>
                  </a:lnTo>
                  <a:lnTo>
                    <a:pt x="320074" y="440996"/>
                  </a:lnTo>
                  <a:lnTo>
                    <a:pt x="318693" y="444721"/>
                  </a:lnTo>
                  <a:lnTo>
                    <a:pt x="318693" y="448447"/>
                  </a:lnTo>
                  <a:lnTo>
                    <a:pt x="320074" y="451706"/>
                  </a:lnTo>
                  <a:lnTo>
                    <a:pt x="321456" y="453569"/>
                  </a:lnTo>
                  <a:lnTo>
                    <a:pt x="323298" y="454966"/>
                  </a:lnTo>
                  <a:lnTo>
                    <a:pt x="324680" y="456363"/>
                  </a:lnTo>
                  <a:lnTo>
                    <a:pt x="327443" y="457295"/>
                  </a:lnTo>
                  <a:lnTo>
                    <a:pt x="324219" y="464280"/>
                  </a:lnTo>
                  <a:lnTo>
                    <a:pt x="321456" y="470333"/>
                  </a:lnTo>
                  <a:lnTo>
                    <a:pt x="315930" y="468936"/>
                  </a:lnTo>
                  <a:lnTo>
                    <a:pt x="311785" y="468936"/>
                  </a:lnTo>
                  <a:lnTo>
                    <a:pt x="308100" y="470799"/>
                  </a:lnTo>
                  <a:lnTo>
                    <a:pt x="304877" y="473128"/>
                  </a:lnTo>
                  <a:lnTo>
                    <a:pt x="303034" y="476387"/>
                  </a:lnTo>
                  <a:lnTo>
                    <a:pt x="302574" y="480113"/>
                  </a:lnTo>
                  <a:lnTo>
                    <a:pt x="303034" y="483372"/>
                  </a:lnTo>
                  <a:lnTo>
                    <a:pt x="304877" y="487098"/>
                  </a:lnTo>
                  <a:lnTo>
                    <a:pt x="303955" y="488961"/>
                  </a:lnTo>
                  <a:lnTo>
                    <a:pt x="303034" y="490358"/>
                  </a:lnTo>
                  <a:lnTo>
                    <a:pt x="300271" y="492220"/>
                  </a:lnTo>
                  <a:lnTo>
                    <a:pt x="294284" y="495014"/>
                  </a:lnTo>
                  <a:lnTo>
                    <a:pt x="291060" y="491289"/>
                  </a:lnTo>
                  <a:lnTo>
                    <a:pt x="287376" y="489426"/>
                  </a:lnTo>
                  <a:lnTo>
                    <a:pt x="283231" y="488495"/>
                  </a:lnTo>
                  <a:lnTo>
                    <a:pt x="279086" y="488495"/>
                  </a:lnTo>
                  <a:lnTo>
                    <a:pt x="274941" y="489426"/>
                  </a:lnTo>
                  <a:lnTo>
                    <a:pt x="273560" y="490823"/>
                  </a:lnTo>
                  <a:lnTo>
                    <a:pt x="272178" y="492220"/>
                  </a:lnTo>
                  <a:lnTo>
                    <a:pt x="270796" y="494083"/>
                  </a:lnTo>
                  <a:lnTo>
                    <a:pt x="269415" y="495480"/>
                  </a:lnTo>
                  <a:lnTo>
                    <a:pt x="268954" y="498274"/>
                  </a:lnTo>
                  <a:lnTo>
                    <a:pt x="268954" y="501068"/>
                  </a:lnTo>
                  <a:lnTo>
                    <a:pt x="253296" y="499205"/>
                  </a:lnTo>
                  <a:lnTo>
                    <a:pt x="253756" y="496411"/>
                  </a:lnTo>
                  <a:lnTo>
                    <a:pt x="253756" y="494549"/>
                  </a:lnTo>
                  <a:lnTo>
                    <a:pt x="253296" y="492220"/>
                  </a:lnTo>
                  <a:lnTo>
                    <a:pt x="252835" y="490358"/>
                  </a:lnTo>
                  <a:lnTo>
                    <a:pt x="249612" y="486632"/>
                  </a:lnTo>
                  <a:lnTo>
                    <a:pt x="246848" y="484769"/>
                  </a:lnTo>
                  <a:lnTo>
                    <a:pt x="242703" y="483372"/>
                  </a:lnTo>
                  <a:lnTo>
                    <a:pt x="239019" y="483372"/>
                  </a:lnTo>
                  <a:lnTo>
                    <a:pt x="236256" y="483372"/>
                  </a:lnTo>
                  <a:lnTo>
                    <a:pt x="234874" y="484769"/>
                  </a:lnTo>
                  <a:lnTo>
                    <a:pt x="233032" y="486166"/>
                  </a:lnTo>
                  <a:lnTo>
                    <a:pt x="231651" y="487098"/>
                  </a:lnTo>
                  <a:lnTo>
                    <a:pt x="227966" y="486166"/>
                  </a:lnTo>
                  <a:lnTo>
                    <a:pt x="225663" y="483372"/>
                  </a:lnTo>
                  <a:lnTo>
                    <a:pt x="223361" y="481044"/>
                  </a:lnTo>
                  <a:lnTo>
                    <a:pt x="221519" y="478716"/>
                  </a:lnTo>
                  <a:lnTo>
                    <a:pt x="223821" y="474990"/>
                  </a:lnTo>
                  <a:lnTo>
                    <a:pt x="225203" y="471265"/>
                  </a:lnTo>
                  <a:lnTo>
                    <a:pt x="225663" y="467074"/>
                  </a:lnTo>
                  <a:lnTo>
                    <a:pt x="224282" y="463348"/>
                  </a:lnTo>
                  <a:lnTo>
                    <a:pt x="222440" y="460554"/>
                  </a:lnTo>
                  <a:lnTo>
                    <a:pt x="219216" y="458226"/>
                  </a:lnTo>
                  <a:lnTo>
                    <a:pt x="217374" y="457295"/>
                  </a:lnTo>
                  <a:lnTo>
                    <a:pt x="214610" y="456829"/>
                  </a:lnTo>
                  <a:lnTo>
                    <a:pt x="209545" y="456829"/>
                  </a:lnTo>
                  <a:lnTo>
                    <a:pt x="207702" y="450309"/>
                  </a:lnTo>
                  <a:lnTo>
                    <a:pt x="206321" y="442859"/>
                  </a:lnTo>
                  <a:lnTo>
                    <a:pt x="208623" y="442859"/>
                  </a:lnTo>
                  <a:lnTo>
                    <a:pt x="210466" y="442393"/>
                  </a:lnTo>
                  <a:lnTo>
                    <a:pt x="212308" y="440996"/>
                  </a:lnTo>
                  <a:lnTo>
                    <a:pt x="214150" y="439599"/>
                  </a:lnTo>
                  <a:lnTo>
                    <a:pt x="215992" y="436339"/>
                  </a:lnTo>
                  <a:lnTo>
                    <a:pt x="217374" y="432614"/>
                  </a:lnTo>
                  <a:lnTo>
                    <a:pt x="217374" y="428423"/>
                  </a:lnTo>
                  <a:lnTo>
                    <a:pt x="215992" y="424697"/>
                  </a:lnTo>
                  <a:lnTo>
                    <a:pt x="214610" y="423300"/>
                  </a:lnTo>
                  <a:lnTo>
                    <a:pt x="213229" y="421437"/>
                  </a:lnTo>
                  <a:lnTo>
                    <a:pt x="211387" y="420506"/>
                  </a:lnTo>
                  <a:lnTo>
                    <a:pt x="209545" y="419575"/>
                  </a:lnTo>
                  <a:lnTo>
                    <a:pt x="212308" y="413055"/>
                  </a:lnTo>
                  <a:lnTo>
                    <a:pt x="215532" y="407001"/>
                  </a:lnTo>
                  <a:lnTo>
                    <a:pt x="220137" y="407933"/>
                  </a:lnTo>
                  <a:lnTo>
                    <a:pt x="225203" y="407933"/>
                  </a:lnTo>
                  <a:lnTo>
                    <a:pt x="228427" y="406536"/>
                  </a:lnTo>
                  <a:lnTo>
                    <a:pt x="231190" y="403742"/>
                  </a:lnTo>
                  <a:lnTo>
                    <a:pt x="233032" y="400948"/>
                  </a:lnTo>
                  <a:lnTo>
                    <a:pt x="233493" y="397222"/>
                  </a:lnTo>
                  <a:lnTo>
                    <a:pt x="233493" y="393497"/>
                  </a:lnTo>
                  <a:lnTo>
                    <a:pt x="231651" y="389771"/>
                  </a:lnTo>
                  <a:lnTo>
                    <a:pt x="232111" y="387909"/>
                  </a:lnTo>
                  <a:lnTo>
                    <a:pt x="233493" y="386977"/>
                  </a:lnTo>
                  <a:lnTo>
                    <a:pt x="236256" y="385115"/>
                  </a:lnTo>
                  <a:lnTo>
                    <a:pt x="242703" y="381855"/>
                  </a:lnTo>
                  <a:lnTo>
                    <a:pt x="245467" y="385580"/>
                  </a:lnTo>
                  <a:lnTo>
                    <a:pt x="249151" y="387443"/>
                  </a:lnTo>
                  <a:lnTo>
                    <a:pt x="253296" y="388840"/>
                  </a:lnTo>
                  <a:lnTo>
                    <a:pt x="257441" y="388840"/>
                  </a:lnTo>
                  <a:lnTo>
                    <a:pt x="261125" y="387443"/>
                  </a:lnTo>
                  <a:lnTo>
                    <a:pt x="262967" y="386046"/>
                  </a:lnTo>
                  <a:lnTo>
                    <a:pt x="264809" y="385115"/>
                  </a:lnTo>
                  <a:lnTo>
                    <a:pt x="265731" y="383252"/>
                  </a:lnTo>
                  <a:lnTo>
                    <a:pt x="266652" y="381389"/>
                  </a:lnTo>
                  <a:lnTo>
                    <a:pt x="267112" y="379061"/>
                  </a:lnTo>
                  <a:close/>
                  <a:moveTo>
                    <a:pt x="109164" y="303782"/>
                  </a:moveTo>
                  <a:lnTo>
                    <a:pt x="105036" y="304707"/>
                  </a:lnTo>
                  <a:lnTo>
                    <a:pt x="100908" y="305632"/>
                  </a:lnTo>
                  <a:lnTo>
                    <a:pt x="96321" y="307019"/>
                  </a:lnTo>
                  <a:lnTo>
                    <a:pt x="93111" y="308868"/>
                  </a:lnTo>
                  <a:lnTo>
                    <a:pt x="89441" y="311180"/>
                  </a:lnTo>
                  <a:lnTo>
                    <a:pt x="86230" y="313492"/>
                  </a:lnTo>
                  <a:lnTo>
                    <a:pt x="83478" y="316729"/>
                  </a:lnTo>
                  <a:lnTo>
                    <a:pt x="80268" y="319503"/>
                  </a:lnTo>
                  <a:lnTo>
                    <a:pt x="77974" y="322740"/>
                  </a:lnTo>
                  <a:lnTo>
                    <a:pt x="75681" y="326439"/>
                  </a:lnTo>
                  <a:lnTo>
                    <a:pt x="73846" y="330138"/>
                  </a:lnTo>
                  <a:lnTo>
                    <a:pt x="72470" y="334300"/>
                  </a:lnTo>
                  <a:lnTo>
                    <a:pt x="71553" y="338461"/>
                  </a:lnTo>
                  <a:lnTo>
                    <a:pt x="70636" y="342623"/>
                  </a:lnTo>
                  <a:lnTo>
                    <a:pt x="70636" y="346784"/>
                  </a:lnTo>
                  <a:lnTo>
                    <a:pt x="70636" y="351871"/>
                  </a:lnTo>
                  <a:lnTo>
                    <a:pt x="71553" y="356032"/>
                  </a:lnTo>
                  <a:lnTo>
                    <a:pt x="72470" y="360193"/>
                  </a:lnTo>
                  <a:lnTo>
                    <a:pt x="73846" y="363893"/>
                  </a:lnTo>
                  <a:lnTo>
                    <a:pt x="75681" y="367592"/>
                  </a:lnTo>
                  <a:lnTo>
                    <a:pt x="77974" y="370828"/>
                  </a:lnTo>
                  <a:lnTo>
                    <a:pt x="80268" y="374527"/>
                  </a:lnTo>
                  <a:lnTo>
                    <a:pt x="83478" y="377764"/>
                  </a:lnTo>
                  <a:lnTo>
                    <a:pt x="86230" y="380539"/>
                  </a:lnTo>
                  <a:lnTo>
                    <a:pt x="89441" y="383313"/>
                  </a:lnTo>
                  <a:lnTo>
                    <a:pt x="93111" y="384700"/>
                  </a:lnTo>
                  <a:lnTo>
                    <a:pt x="96321" y="386550"/>
                  </a:lnTo>
                  <a:lnTo>
                    <a:pt x="100908" y="388399"/>
                  </a:lnTo>
                  <a:lnTo>
                    <a:pt x="105036" y="389324"/>
                  </a:lnTo>
                  <a:lnTo>
                    <a:pt x="109164" y="390249"/>
                  </a:lnTo>
                  <a:lnTo>
                    <a:pt x="113292" y="390249"/>
                  </a:lnTo>
                  <a:lnTo>
                    <a:pt x="118338" y="390249"/>
                  </a:lnTo>
                  <a:lnTo>
                    <a:pt x="122466" y="389324"/>
                  </a:lnTo>
                  <a:lnTo>
                    <a:pt x="126594" y="388399"/>
                  </a:lnTo>
                  <a:lnTo>
                    <a:pt x="130263" y="386550"/>
                  </a:lnTo>
                  <a:lnTo>
                    <a:pt x="133474" y="384700"/>
                  </a:lnTo>
                  <a:lnTo>
                    <a:pt x="137143" y="383313"/>
                  </a:lnTo>
                  <a:lnTo>
                    <a:pt x="140813" y="380539"/>
                  </a:lnTo>
                  <a:lnTo>
                    <a:pt x="144023" y="377764"/>
                  </a:lnTo>
                  <a:lnTo>
                    <a:pt x="146775" y="374527"/>
                  </a:lnTo>
                  <a:lnTo>
                    <a:pt x="149069" y="370828"/>
                  </a:lnTo>
                  <a:lnTo>
                    <a:pt x="150904" y="367592"/>
                  </a:lnTo>
                  <a:lnTo>
                    <a:pt x="152738" y="363893"/>
                  </a:lnTo>
                  <a:lnTo>
                    <a:pt x="154573" y="360193"/>
                  </a:lnTo>
                  <a:lnTo>
                    <a:pt x="155032" y="356032"/>
                  </a:lnTo>
                  <a:lnTo>
                    <a:pt x="156408" y="351871"/>
                  </a:lnTo>
                  <a:lnTo>
                    <a:pt x="156408" y="346784"/>
                  </a:lnTo>
                  <a:lnTo>
                    <a:pt x="156408" y="342623"/>
                  </a:lnTo>
                  <a:lnTo>
                    <a:pt x="155032" y="338461"/>
                  </a:lnTo>
                  <a:lnTo>
                    <a:pt x="154573" y="334300"/>
                  </a:lnTo>
                  <a:lnTo>
                    <a:pt x="152738" y="330138"/>
                  </a:lnTo>
                  <a:lnTo>
                    <a:pt x="150904" y="326439"/>
                  </a:lnTo>
                  <a:lnTo>
                    <a:pt x="149069" y="322740"/>
                  </a:lnTo>
                  <a:lnTo>
                    <a:pt x="146775" y="319503"/>
                  </a:lnTo>
                  <a:lnTo>
                    <a:pt x="144023" y="316729"/>
                  </a:lnTo>
                  <a:lnTo>
                    <a:pt x="140813" y="313492"/>
                  </a:lnTo>
                  <a:lnTo>
                    <a:pt x="137143" y="311180"/>
                  </a:lnTo>
                  <a:lnTo>
                    <a:pt x="133474" y="308868"/>
                  </a:lnTo>
                  <a:lnTo>
                    <a:pt x="130263" y="307019"/>
                  </a:lnTo>
                  <a:lnTo>
                    <a:pt x="126594" y="305632"/>
                  </a:lnTo>
                  <a:lnTo>
                    <a:pt x="122466" y="304707"/>
                  </a:lnTo>
                  <a:lnTo>
                    <a:pt x="118338" y="303782"/>
                  </a:lnTo>
                  <a:lnTo>
                    <a:pt x="113292" y="303782"/>
                  </a:lnTo>
                  <a:close/>
                  <a:moveTo>
                    <a:pt x="280008" y="287377"/>
                  </a:moveTo>
                  <a:lnTo>
                    <a:pt x="282310" y="288287"/>
                  </a:lnTo>
                  <a:lnTo>
                    <a:pt x="286916" y="289653"/>
                  </a:lnTo>
                  <a:lnTo>
                    <a:pt x="292442" y="290563"/>
                  </a:lnTo>
                  <a:lnTo>
                    <a:pt x="297968" y="291473"/>
                  </a:lnTo>
                  <a:lnTo>
                    <a:pt x="303495" y="291473"/>
                  </a:lnTo>
                  <a:lnTo>
                    <a:pt x="311784" y="290563"/>
                  </a:lnTo>
                  <a:lnTo>
                    <a:pt x="319153" y="289653"/>
                  </a:lnTo>
                  <a:lnTo>
                    <a:pt x="325140" y="288287"/>
                  </a:lnTo>
                  <a:lnTo>
                    <a:pt x="327903" y="287377"/>
                  </a:lnTo>
                  <a:lnTo>
                    <a:pt x="325140" y="313774"/>
                  </a:lnTo>
                  <a:lnTo>
                    <a:pt x="311324" y="326062"/>
                  </a:lnTo>
                  <a:lnTo>
                    <a:pt x="295666" y="326062"/>
                  </a:lnTo>
                  <a:lnTo>
                    <a:pt x="282310" y="314684"/>
                  </a:lnTo>
                  <a:close/>
                  <a:moveTo>
                    <a:pt x="99073" y="232112"/>
                  </a:moveTo>
                  <a:lnTo>
                    <a:pt x="127511" y="232112"/>
                  </a:lnTo>
                  <a:lnTo>
                    <a:pt x="127511" y="236274"/>
                  </a:lnTo>
                  <a:lnTo>
                    <a:pt x="128428" y="240435"/>
                  </a:lnTo>
                  <a:lnTo>
                    <a:pt x="129346" y="244597"/>
                  </a:lnTo>
                  <a:lnTo>
                    <a:pt x="132098" y="248296"/>
                  </a:lnTo>
                  <a:lnTo>
                    <a:pt x="134391" y="251070"/>
                  </a:lnTo>
                  <a:lnTo>
                    <a:pt x="136685" y="253844"/>
                  </a:lnTo>
                  <a:lnTo>
                    <a:pt x="140354" y="255694"/>
                  </a:lnTo>
                  <a:lnTo>
                    <a:pt x="144023" y="257081"/>
                  </a:lnTo>
                  <a:lnTo>
                    <a:pt x="147234" y="258006"/>
                  </a:lnTo>
                  <a:lnTo>
                    <a:pt x="150904" y="258931"/>
                  </a:lnTo>
                  <a:lnTo>
                    <a:pt x="155032" y="258006"/>
                  </a:lnTo>
                  <a:lnTo>
                    <a:pt x="158701" y="257543"/>
                  </a:lnTo>
                  <a:lnTo>
                    <a:pt x="162370" y="256156"/>
                  </a:lnTo>
                  <a:lnTo>
                    <a:pt x="165581" y="254307"/>
                  </a:lnTo>
                  <a:lnTo>
                    <a:pt x="168333" y="251532"/>
                  </a:lnTo>
                  <a:lnTo>
                    <a:pt x="170627" y="248296"/>
                  </a:lnTo>
                  <a:lnTo>
                    <a:pt x="177507" y="251070"/>
                  </a:lnTo>
                  <a:lnTo>
                    <a:pt x="183469" y="253844"/>
                  </a:lnTo>
                  <a:lnTo>
                    <a:pt x="187597" y="258006"/>
                  </a:lnTo>
                  <a:lnTo>
                    <a:pt x="191726" y="263092"/>
                  </a:lnTo>
                  <a:lnTo>
                    <a:pt x="189432" y="266791"/>
                  </a:lnTo>
                  <a:lnTo>
                    <a:pt x="188056" y="270028"/>
                  </a:lnTo>
                  <a:lnTo>
                    <a:pt x="187139" y="273727"/>
                  </a:lnTo>
                  <a:lnTo>
                    <a:pt x="186221" y="277426"/>
                  </a:lnTo>
                  <a:lnTo>
                    <a:pt x="186221" y="281125"/>
                  </a:lnTo>
                  <a:lnTo>
                    <a:pt x="187139" y="284824"/>
                  </a:lnTo>
                  <a:lnTo>
                    <a:pt x="187597" y="287599"/>
                  </a:lnTo>
                  <a:lnTo>
                    <a:pt x="189432" y="290835"/>
                  </a:lnTo>
                  <a:lnTo>
                    <a:pt x="191267" y="293610"/>
                  </a:lnTo>
                  <a:lnTo>
                    <a:pt x="193560" y="296384"/>
                  </a:lnTo>
                  <a:lnTo>
                    <a:pt x="196771" y="297771"/>
                  </a:lnTo>
                  <a:lnTo>
                    <a:pt x="199982" y="299621"/>
                  </a:lnTo>
                  <a:lnTo>
                    <a:pt x="203651" y="301008"/>
                  </a:lnTo>
                  <a:lnTo>
                    <a:pt x="208696" y="301470"/>
                  </a:lnTo>
                  <a:lnTo>
                    <a:pt x="213283" y="301008"/>
                  </a:lnTo>
                  <a:lnTo>
                    <a:pt x="218787" y="300545"/>
                  </a:lnTo>
                  <a:lnTo>
                    <a:pt x="222915" y="312568"/>
                  </a:lnTo>
                  <a:lnTo>
                    <a:pt x="226585" y="325052"/>
                  </a:lnTo>
                  <a:lnTo>
                    <a:pt x="222457" y="326902"/>
                  </a:lnTo>
                  <a:lnTo>
                    <a:pt x="218787" y="328751"/>
                  </a:lnTo>
                  <a:lnTo>
                    <a:pt x="215577" y="331063"/>
                  </a:lnTo>
                  <a:lnTo>
                    <a:pt x="212825" y="333375"/>
                  </a:lnTo>
                  <a:lnTo>
                    <a:pt x="210990" y="336612"/>
                  </a:lnTo>
                  <a:lnTo>
                    <a:pt x="209614" y="340311"/>
                  </a:lnTo>
                  <a:lnTo>
                    <a:pt x="208696" y="343085"/>
                  </a:lnTo>
                  <a:lnTo>
                    <a:pt x="208696" y="346784"/>
                  </a:lnTo>
                  <a:lnTo>
                    <a:pt x="208696" y="350483"/>
                  </a:lnTo>
                  <a:lnTo>
                    <a:pt x="209614" y="354182"/>
                  </a:lnTo>
                  <a:lnTo>
                    <a:pt x="210990" y="356957"/>
                  </a:lnTo>
                  <a:lnTo>
                    <a:pt x="212825" y="360193"/>
                  </a:lnTo>
                  <a:lnTo>
                    <a:pt x="215577" y="362968"/>
                  </a:lnTo>
                  <a:lnTo>
                    <a:pt x="218787" y="365742"/>
                  </a:lnTo>
                  <a:lnTo>
                    <a:pt x="222457" y="367592"/>
                  </a:lnTo>
                  <a:lnTo>
                    <a:pt x="226585" y="368516"/>
                  </a:lnTo>
                  <a:lnTo>
                    <a:pt x="222915" y="381926"/>
                  </a:lnTo>
                  <a:lnTo>
                    <a:pt x="218787" y="393948"/>
                  </a:lnTo>
                  <a:lnTo>
                    <a:pt x="213283" y="392561"/>
                  </a:lnTo>
                  <a:lnTo>
                    <a:pt x="208696" y="392561"/>
                  </a:lnTo>
                  <a:lnTo>
                    <a:pt x="204568" y="393485"/>
                  </a:lnTo>
                  <a:lnTo>
                    <a:pt x="200899" y="393948"/>
                  </a:lnTo>
                  <a:lnTo>
                    <a:pt x="197230" y="395797"/>
                  </a:lnTo>
                  <a:lnTo>
                    <a:pt x="194019" y="397647"/>
                  </a:lnTo>
                  <a:lnTo>
                    <a:pt x="191726" y="399959"/>
                  </a:lnTo>
                  <a:lnTo>
                    <a:pt x="189432" y="402271"/>
                  </a:lnTo>
                  <a:lnTo>
                    <a:pt x="188056" y="405507"/>
                  </a:lnTo>
                  <a:lnTo>
                    <a:pt x="187139" y="409207"/>
                  </a:lnTo>
                  <a:lnTo>
                    <a:pt x="186221" y="411981"/>
                  </a:lnTo>
                  <a:lnTo>
                    <a:pt x="186221" y="415680"/>
                  </a:lnTo>
                  <a:lnTo>
                    <a:pt x="187139" y="419379"/>
                  </a:lnTo>
                  <a:lnTo>
                    <a:pt x="187597" y="422153"/>
                  </a:lnTo>
                  <a:lnTo>
                    <a:pt x="189432" y="425853"/>
                  </a:lnTo>
                  <a:lnTo>
                    <a:pt x="191726" y="429089"/>
                  </a:lnTo>
                  <a:lnTo>
                    <a:pt x="190808" y="432788"/>
                  </a:lnTo>
                  <a:lnTo>
                    <a:pt x="188973" y="435100"/>
                  </a:lnTo>
                  <a:lnTo>
                    <a:pt x="187139" y="437412"/>
                  </a:lnTo>
                  <a:lnTo>
                    <a:pt x="184387" y="439262"/>
                  </a:lnTo>
                  <a:lnTo>
                    <a:pt x="178424" y="442498"/>
                  </a:lnTo>
                  <a:lnTo>
                    <a:pt x="173379" y="445273"/>
                  </a:lnTo>
                  <a:lnTo>
                    <a:pt x="170168" y="442961"/>
                  </a:lnTo>
                  <a:lnTo>
                    <a:pt x="167416" y="440649"/>
                  </a:lnTo>
                  <a:lnTo>
                    <a:pt x="163746" y="437875"/>
                  </a:lnTo>
                  <a:lnTo>
                    <a:pt x="160077" y="436950"/>
                  </a:lnTo>
                  <a:lnTo>
                    <a:pt x="155949" y="436487"/>
                  </a:lnTo>
                  <a:lnTo>
                    <a:pt x="151821" y="435563"/>
                  </a:lnTo>
                  <a:lnTo>
                    <a:pt x="148151" y="436487"/>
                  </a:lnTo>
                  <a:lnTo>
                    <a:pt x="144482" y="436950"/>
                  </a:lnTo>
                  <a:lnTo>
                    <a:pt x="140813" y="437875"/>
                  </a:lnTo>
                  <a:lnTo>
                    <a:pt x="137143" y="439724"/>
                  </a:lnTo>
                  <a:lnTo>
                    <a:pt x="134391" y="442498"/>
                  </a:lnTo>
                  <a:lnTo>
                    <a:pt x="132098" y="445273"/>
                  </a:lnTo>
                  <a:lnTo>
                    <a:pt x="130263" y="448972"/>
                  </a:lnTo>
                  <a:lnTo>
                    <a:pt x="128428" y="452671"/>
                  </a:lnTo>
                  <a:lnTo>
                    <a:pt x="127511" y="457295"/>
                  </a:lnTo>
                  <a:lnTo>
                    <a:pt x="127511" y="462381"/>
                  </a:lnTo>
                  <a:lnTo>
                    <a:pt x="99073" y="462381"/>
                  </a:lnTo>
                  <a:lnTo>
                    <a:pt x="99073" y="457295"/>
                  </a:lnTo>
                  <a:lnTo>
                    <a:pt x="98156" y="453133"/>
                  </a:lnTo>
                  <a:lnTo>
                    <a:pt x="97239" y="449434"/>
                  </a:lnTo>
                  <a:lnTo>
                    <a:pt x="95404" y="445735"/>
                  </a:lnTo>
                  <a:lnTo>
                    <a:pt x="93111" y="442961"/>
                  </a:lnTo>
                  <a:lnTo>
                    <a:pt x="89900" y="440649"/>
                  </a:lnTo>
                  <a:lnTo>
                    <a:pt x="87148" y="438799"/>
                  </a:lnTo>
                  <a:lnTo>
                    <a:pt x="83478" y="436950"/>
                  </a:lnTo>
                  <a:lnTo>
                    <a:pt x="79809" y="436487"/>
                  </a:lnTo>
                  <a:lnTo>
                    <a:pt x="75681" y="435563"/>
                  </a:lnTo>
                  <a:lnTo>
                    <a:pt x="72012" y="435563"/>
                  </a:lnTo>
                  <a:lnTo>
                    <a:pt x="68342" y="436487"/>
                  </a:lnTo>
                  <a:lnTo>
                    <a:pt x="64673" y="437875"/>
                  </a:lnTo>
                  <a:lnTo>
                    <a:pt x="61003" y="439724"/>
                  </a:lnTo>
                  <a:lnTo>
                    <a:pt x="58251" y="442498"/>
                  </a:lnTo>
                  <a:lnTo>
                    <a:pt x="55958" y="445273"/>
                  </a:lnTo>
                  <a:lnTo>
                    <a:pt x="49078" y="443423"/>
                  </a:lnTo>
                  <a:lnTo>
                    <a:pt x="44032" y="439724"/>
                  </a:lnTo>
                  <a:lnTo>
                    <a:pt x="38987" y="436487"/>
                  </a:lnTo>
                  <a:lnTo>
                    <a:pt x="35318" y="431401"/>
                  </a:lnTo>
                  <a:lnTo>
                    <a:pt x="37152" y="427702"/>
                  </a:lnTo>
                  <a:lnTo>
                    <a:pt x="38987" y="424003"/>
                  </a:lnTo>
                  <a:lnTo>
                    <a:pt x="39446" y="420766"/>
                  </a:lnTo>
                  <a:lnTo>
                    <a:pt x="40363" y="417067"/>
                  </a:lnTo>
                  <a:lnTo>
                    <a:pt x="40363" y="413368"/>
                  </a:lnTo>
                  <a:lnTo>
                    <a:pt x="40363" y="409669"/>
                  </a:lnTo>
                  <a:lnTo>
                    <a:pt x="38987" y="405970"/>
                  </a:lnTo>
                  <a:lnTo>
                    <a:pt x="38070" y="403196"/>
                  </a:lnTo>
                  <a:lnTo>
                    <a:pt x="35318" y="400421"/>
                  </a:lnTo>
                  <a:lnTo>
                    <a:pt x="33024" y="398109"/>
                  </a:lnTo>
                  <a:lnTo>
                    <a:pt x="30272" y="395797"/>
                  </a:lnTo>
                  <a:lnTo>
                    <a:pt x="27062" y="394410"/>
                  </a:lnTo>
                  <a:lnTo>
                    <a:pt x="22933" y="393485"/>
                  </a:lnTo>
                  <a:lnTo>
                    <a:pt x="18805" y="392561"/>
                  </a:lnTo>
                  <a:lnTo>
                    <a:pt x="13760" y="392561"/>
                  </a:lnTo>
                  <a:lnTo>
                    <a:pt x="8715" y="393948"/>
                  </a:lnTo>
                  <a:lnTo>
                    <a:pt x="4128" y="381926"/>
                  </a:lnTo>
                  <a:lnTo>
                    <a:pt x="0" y="368516"/>
                  </a:lnTo>
                  <a:lnTo>
                    <a:pt x="4128" y="368054"/>
                  </a:lnTo>
                  <a:lnTo>
                    <a:pt x="7797" y="366205"/>
                  </a:lnTo>
                  <a:lnTo>
                    <a:pt x="11008" y="363893"/>
                  </a:lnTo>
                  <a:lnTo>
                    <a:pt x="13301" y="360656"/>
                  </a:lnTo>
                  <a:lnTo>
                    <a:pt x="15136" y="357882"/>
                  </a:lnTo>
                  <a:lnTo>
                    <a:pt x="16971" y="354182"/>
                  </a:lnTo>
                  <a:lnTo>
                    <a:pt x="17429" y="350483"/>
                  </a:lnTo>
                  <a:lnTo>
                    <a:pt x="17888" y="346784"/>
                  </a:lnTo>
                  <a:lnTo>
                    <a:pt x="17429" y="343085"/>
                  </a:lnTo>
                  <a:lnTo>
                    <a:pt x="16971" y="339848"/>
                  </a:lnTo>
                  <a:lnTo>
                    <a:pt x="15136" y="336149"/>
                  </a:lnTo>
                  <a:lnTo>
                    <a:pt x="13301" y="332913"/>
                  </a:lnTo>
                  <a:lnTo>
                    <a:pt x="11008" y="330601"/>
                  </a:lnTo>
                  <a:lnTo>
                    <a:pt x="7797" y="328289"/>
                  </a:lnTo>
                  <a:lnTo>
                    <a:pt x="4128" y="326439"/>
                  </a:lnTo>
                  <a:lnTo>
                    <a:pt x="0" y="325052"/>
                  </a:lnTo>
                  <a:lnTo>
                    <a:pt x="4128" y="312568"/>
                  </a:lnTo>
                  <a:lnTo>
                    <a:pt x="8715" y="300545"/>
                  </a:lnTo>
                  <a:lnTo>
                    <a:pt x="13301" y="301008"/>
                  </a:lnTo>
                  <a:lnTo>
                    <a:pt x="17888" y="301470"/>
                  </a:lnTo>
                  <a:lnTo>
                    <a:pt x="22475" y="301008"/>
                  </a:lnTo>
                  <a:lnTo>
                    <a:pt x="26603" y="299621"/>
                  </a:lnTo>
                  <a:lnTo>
                    <a:pt x="30272" y="298696"/>
                  </a:lnTo>
                  <a:lnTo>
                    <a:pt x="33024" y="296846"/>
                  </a:lnTo>
                  <a:lnTo>
                    <a:pt x="35318" y="294534"/>
                  </a:lnTo>
                  <a:lnTo>
                    <a:pt x="37152" y="291298"/>
                  </a:lnTo>
                  <a:lnTo>
                    <a:pt x="38987" y="288523"/>
                  </a:lnTo>
                  <a:lnTo>
                    <a:pt x="40363" y="285287"/>
                  </a:lnTo>
                  <a:lnTo>
                    <a:pt x="40822" y="281588"/>
                  </a:lnTo>
                  <a:lnTo>
                    <a:pt x="40822" y="278813"/>
                  </a:lnTo>
                  <a:lnTo>
                    <a:pt x="40363" y="275114"/>
                  </a:lnTo>
                  <a:lnTo>
                    <a:pt x="38987" y="271415"/>
                  </a:lnTo>
                  <a:lnTo>
                    <a:pt x="37152" y="268178"/>
                  </a:lnTo>
                  <a:lnTo>
                    <a:pt x="35318" y="265404"/>
                  </a:lnTo>
                  <a:lnTo>
                    <a:pt x="36235" y="261705"/>
                  </a:lnTo>
                  <a:lnTo>
                    <a:pt x="38070" y="258931"/>
                  </a:lnTo>
                  <a:lnTo>
                    <a:pt x="40363" y="257081"/>
                  </a:lnTo>
                  <a:lnTo>
                    <a:pt x="42656" y="255232"/>
                  </a:lnTo>
                  <a:lnTo>
                    <a:pt x="48161" y="251532"/>
                  </a:lnTo>
                  <a:lnTo>
                    <a:pt x="54123" y="248296"/>
                  </a:lnTo>
                  <a:lnTo>
                    <a:pt x="56417" y="251532"/>
                  </a:lnTo>
                  <a:lnTo>
                    <a:pt x="60086" y="253844"/>
                  </a:lnTo>
                  <a:lnTo>
                    <a:pt x="63755" y="255694"/>
                  </a:lnTo>
                  <a:lnTo>
                    <a:pt x="67425" y="257081"/>
                  </a:lnTo>
                  <a:lnTo>
                    <a:pt x="70636" y="258006"/>
                  </a:lnTo>
                  <a:lnTo>
                    <a:pt x="74764" y="258006"/>
                  </a:lnTo>
                  <a:lnTo>
                    <a:pt x="79350" y="258006"/>
                  </a:lnTo>
                  <a:lnTo>
                    <a:pt x="82561" y="257081"/>
                  </a:lnTo>
                  <a:lnTo>
                    <a:pt x="86230" y="255694"/>
                  </a:lnTo>
                  <a:lnTo>
                    <a:pt x="89441" y="253844"/>
                  </a:lnTo>
                  <a:lnTo>
                    <a:pt x="92193" y="251532"/>
                  </a:lnTo>
                  <a:lnTo>
                    <a:pt x="94945" y="248296"/>
                  </a:lnTo>
                  <a:lnTo>
                    <a:pt x="97239" y="245521"/>
                  </a:lnTo>
                  <a:lnTo>
                    <a:pt x="98156" y="241360"/>
                  </a:lnTo>
                  <a:lnTo>
                    <a:pt x="99073" y="237198"/>
                  </a:lnTo>
                  <a:close/>
                  <a:moveTo>
                    <a:pt x="427380" y="149215"/>
                  </a:moveTo>
                  <a:lnTo>
                    <a:pt x="458697" y="149215"/>
                  </a:lnTo>
                  <a:lnTo>
                    <a:pt x="458697" y="169479"/>
                  </a:lnTo>
                  <a:lnTo>
                    <a:pt x="427380" y="169479"/>
                  </a:lnTo>
                  <a:lnTo>
                    <a:pt x="427841" y="164305"/>
                  </a:lnTo>
                  <a:lnTo>
                    <a:pt x="428762" y="159563"/>
                  </a:lnTo>
                  <a:lnTo>
                    <a:pt x="427841" y="154389"/>
                  </a:lnTo>
                  <a:close/>
                  <a:moveTo>
                    <a:pt x="149215" y="149215"/>
                  </a:moveTo>
                  <a:lnTo>
                    <a:pt x="180532" y="149215"/>
                  </a:lnTo>
                  <a:lnTo>
                    <a:pt x="180064" y="154389"/>
                  </a:lnTo>
                  <a:lnTo>
                    <a:pt x="179129" y="159563"/>
                  </a:lnTo>
                  <a:lnTo>
                    <a:pt x="180064" y="164305"/>
                  </a:lnTo>
                  <a:lnTo>
                    <a:pt x="180532" y="169479"/>
                  </a:lnTo>
                  <a:lnTo>
                    <a:pt x="149215" y="169479"/>
                  </a:lnTo>
                  <a:close/>
                  <a:moveTo>
                    <a:pt x="303955" y="62633"/>
                  </a:moveTo>
                  <a:lnTo>
                    <a:pt x="311692" y="63554"/>
                  </a:lnTo>
                  <a:lnTo>
                    <a:pt x="319429" y="64475"/>
                  </a:lnTo>
                  <a:lnTo>
                    <a:pt x="327166" y="67239"/>
                  </a:lnTo>
                  <a:lnTo>
                    <a:pt x="334448" y="69541"/>
                  </a:lnTo>
                  <a:lnTo>
                    <a:pt x="340820" y="73226"/>
                  </a:lnTo>
                  <a:lnTo>
                    <a:pt x="347192" y="77370"/>
                  </a:lnTo>
                  <a:lnTo>
                    <a:pt x="353108" y="81515"/>
                  </a:lnTo>
                  <a:lnTo>
                    <a:pt x="358570" y="87042"/>
                  </a:lnTo>
                  <a:lnTo>
                    <a:pt x="363576" y="93029"/>
                  </a:lnTo>
                  <a:lnTo>
                    <a:pt x="368127" y="99016"/>
                  </a:lnTo>
                  <a:lnTo>
                    <a:pt x="371768" y="105924"/>
                  </a:lnTo>
                  <a:lnTo>
                    <a:pt x="375409" y="112832"/>
                  </a:lnTo>
                  <a:lnTo>
                    <a:pt x="377685" y="120661"/>
                  </a:lnTo>
                  <a:lnTo>
                    <a:pt x="379505" y="128490"/>
                  </a:lnTo>
                  <a:lnTo>
                    <a:pt x="380416" y="136320"/>
                  </a:lnTo>
                  <a:lnTo>
                    <a:pt x="381326" y="144609"/>
                  </a:lnTo>
                  <a:lnTo>
                    <a:pt x="380416" y="152899"/>
                  </a:lnTo>
                  <a:lnTo>
                    <a:pt x="379505" y="161649"/>
                  </a:lnTo>
                  <a:lnTo>
                    <a:pt x="377685" y="169479"/>
                  </a:lnTo>
                  <a:lnTo>
                    <a:pt x="374499" y="177308"/>
                  </a:lnTo>
                  <a:lnTo>
                    <a:pt x="371313" y="184216"/>
                  </a:lnTo>
                  <a:lnTo>
                    <a:pt x="367672" y="191584"/>
                  </a:lnTo>
                  <a:lnTo>
                    <a:pt x="362211" y="198032"/>
                  </a:lnTo>
                  <a:lnTo>
                    <a:pt x="356749" y="204019"/>
                  </a:lnTo>
                  <a:lnTo>
                    <a:pt x="353108" y="211848"/>
                  </a:lnTo>
                  <a:lnTo>
                    <a:pt x="350378" y="218756"/>
                  </a:lnTo>
                  <a:lnTo>
                    <a:pt x="346281" y="229349"/>
                  </a:lnTo>
                  <a:lnTo>
                    <a:pt x="344916" y="236717"/>
                  </a:lnTo>
                  <a:lnTo>
                    <a:pt x="344461" y="239481"/>
                  </a:lnTo>
                  <a:lnTo>
                    <a:pt x="344916" y="243165"/>
                  </a:lnTo>
                  <a:lnTo>
                    <a:pt x="345371" y="246849"/>
                  </a:lnTo>
                  <a:lnTo>
                    <a:pt x="345371" y="250534"/>
                  </a:lnTo>
                  <a:lnTo>
                    <a:pt x="344916" y="253297"/>
                  </a:lnTo>
                  <a:lnTo>
                    <a:pt x="343096" y="258823"/>
                  </a:lnTo>
                  <a:lnTo>
                    <a:pt x="340820" y="263889"/>
                  </a:lnTo>
                  <a:lnTo>
                    <a:pt x="338544" y="267574"/>
                  </a:lnTo>
                  <a:lnTo>
                    <a:pt x="336269" y="269876"/>
                  </a:lnTo>
                  <a:lnTo>
                    <a:pt x="333538" y="271719"/>
                  </a:lnTo>
                  <a:lnTo>
                    <a:pt x="333083" y="272179"/>
                  </a:lnTo>
                  <a:lnTo>
                    <a:pt x="324891" y="274482"/>
                  </a:lnTo>
                  <a:lnTo>
                    <a:pt x="316244" y="276785"/>
                  </a:lnTo>
                  <a:lnTo>
                    <a:pt x="308051" y="278166"/>
                  </a:lnTo>
                  <a:lnTo>
                    <a:pt x="300314" y="278166"/>
                  </a:lnTo>
                  <a:lnTo>
                    <a:pt x="294398" y="278166"/>
                  </a:lnTo>
                  <a:lnTo>
                    <a:pt x="288936" y="277706"/>
                  </a:lnTo>
                  <a:lnTo>
                    <a:pt x="284385" y="276324"/>
                  </a:lnTo>
                  <a:lnTo>
                    <a:pt x="280744" y="274942"/>
                  </a:lnTo>
                  <a:lnTo>
                    <a:pt x="275283" y="272640"/>
                  </a:lnTo>
                  <a:lnTo>
                    <a:pt x="273462" y="271719"/>
                  </a:lnTo>
                  <a:lnTo>
                    <a:pt x="270731" y="268955"/>
                  </a:lnTo>
                  <a:lnTo>
                    <a:pt x="268456" y="266192"/>
                  </a:lnTo>
                  <a:lnTo>
                    <a:pt x="265725" y="262508"/>
                  </a:lnTo>
                  <a:lnTo>
                    <a:pt x="264360" y="258363"/>
                  </a:lnTo>
                  <a:lnTo>
                    <a:pt x="262539" y="252836"/>
                  </a:lnTo>
                  <a:lnTo>
                    <a:pt x="262539" y="246849"/>
                  </a:lnTo>
                  <a:lnTo>
                    <a:pt x="262539" y="243165"/>
                  </a:lnTo>
                  <a:lnTo>
                    <a:pt x="262994" y="239481"/>
                  </a:lnTo>
                  <a:lnTo>
                    <a:pt x="262994" y="236717"/>
                  </a:lnTo>
                  <a:lnTo>
                    <a:pt x="261174" y="229349"/>
                  </a:lnTo>
                  <a:lnTo>
                    <a:pt x="257078" y="217835"/>
                  </a:lnTo>
                  <a:lnTo>
                    <a:pt x="253892" y="211388"/>
                  </a:lnTo>
                  <a:lnTo>
                    <a:pt x="249796" y="203098"/>
                  </a:lnTo>
                  <a:lnTo>
                    <a:pt x="244334" y="197111"/>
                  </a:lnTo>
                  <a:lnTo>
                    <a:pt x="239783" y="190203"/>
                  </a:lnTo>
                  <a:lnTo>
                    <a:pt x="236142" y="183755"/>
                  </a:lnTo>
                  <a:lnTo>
                    <a:pt x="232501" y="176387"/>
                  </a:lnTo>
                  <a:lnTo>
                    <a:pt x="230226" y="168557"/>
                  </a:lnTo>
                  <a:lnTo>
                    <a:pt x="228405" y="160728"/>
                  </a:lnTo>
                  <a:lnTo>
                    <a:pt x="227495" y="152899"/>
                  </a:lnTo>
                  <a:lnTo>
                    <a:pt x="226585" y="144609"/>
                  </a:lnTo>
                  <a:lnTo>
                    <a:pt x="227495" y="136320"/>
                  </a:lnTo>
                  <a:lnTo>
                    <a:pt x="228405" y="128490"/>
                  </a:lnTo>
                  <a:lnTo>
                    <a:pt x="230226" y="120661"/>
                  </a:lnTo>
                  <a:lnTo>
                    <a:pt x="233412" y="112832"/>
                  </a:lnTo>
                  <a:lnTo>
                    <a:pt x="236142" y="105924"/>
                  </a:lnTo>
                  <a:lnTo>
                    <a:pt x="240238" y="99016"/>
                  </a:lnTo>
                  <a:lnTo>
                    <a:pt x="244334" y="93029"/>
                  </a:lnTo>
                  <a:lnTo>
                    <a:pt x="249341" y="87042"/>
                  </a:lnTo>
                  <a:lnTo>
                    <a:pt x="255257" y="81515"/>
                  </a:lnTo>
                  <a:lnTo>
                    <a:pt x="261174" y="77370"/>
                  </a:lnTo>
                  <a:lnTo>
                    <a:pt x="267090" y="73226"/>
                  </a:lnTo>
                  <a:lnTo>
                    <a:pt x="274372" y="69541"/>
                  </a:lnTo>
                  <a:lnTo>
                    <a:pt x="281199" y="67239"/>
                  </a:lnTo>
                  <a:lnTo>
                    <a:pt x="288481" y="64475"/>
                  </a:lnTo>
                  <a:lnTo>
                    <a:pt x="296218" y="63554"/>
                  </a:lnTo>
                  <a:close/>
                  <a:moveTo>
                    <a:pt x="405616" y="42371"/>
                  </a:moveTo>
                  <a:lnTo>
                    <a:pt x="421854" y="57381"/>
                  </a:lnTo>
                  <a:lnTo>
                    <a:pt x="398452" y="79214"/>
                  </a:lnTo>
                  <a:lnTo>
                    <a:pt x="391288" y="71027"/>
                  </a:lnTo>
                  <a:lnTo>
                    <a:pt x="383169" y="63749"/>
                  </a:lnTo>
                  <a:close/>
                  <a:moveTo>
                    <a:pt x="198295" y="42371"/>
                  </a:moveTo>
                  <a:lnTo>
                    <a:pt x="222902" y="65582"/>
                  </a:lnTo>
                  <a:lnTo>
                    <a:pt x="214700" y="72864"/>
                  </a:lnTo>
                  <a:lnTo>
                    <a:pt x="207463" y="81056"/>
                  </a:lnTo>
                  <a:lnTo>
                    <a:pt x="182374" y="57390"/>
                  </a:lnTo>
                  <a:close/>
                  <a:moveTo>
                    <a:pt x="300272" y="0"/>
                  </a:moveTo>
                  <a:lnTo>
                    <a:pt x="322378" y="0"/>
                  </a:lnTo>
                  <a:lnTo>
                    <a:pt x="322378" y="35001"/>
                  </a:lnTo>
                  <a:lnTo>
                    <a:pt x="313441" y="33637"/>
                  </a:lnTo>
                  <a:lnTo>
                    <a:pt x="304034" y="33183"/>
                  </a:lnTo>
                  <a:lnTo>
                    <a:pt x="300272" y="3318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0" name="ïṧľidè">
              <a:extLst>
                <a:ext uri="{FF2B5EF4-FFF2-40B4-BE49-F238E27FC236}">
                  <a16:creationId xmlns:a16="http://schemas.microsoft.com/office/drawing/2014/main" id="{A78BE6A9-8292-4353-BB11-7E12E7C9D1F2}"/>
                </a:ext>
              </a:extLst>
            </p:cNvPr>
            <p:cNvSpPr/>
            <p:nvPr/>
          </p:nvSpPr>
          <p:spPr bwMode="auto">
            <a:xfrm flipH="1">
              <a:off x="9455102" y="2315293"/>
              <a:ext cx="911995" cy="454037"/>
            </a:xfrm>
            <a:custGeom>
              <a:avLst/>
              <a:gdLst>
                <a:gd name="connsiteX0" fmla="*/ 100654 w 734766"/>
                <a:gd name="connsiteY0" fmla="*/ 169854 h 365803"/>
                <a:gd name="connsiteX1" fmla="*/ 104563 w 734766"/>
                <a:gd name="connsiteY1" fmla="*/ 170346 h 365803"/>
                <a:gd name="connsiteX2" fmla="*/ 107983 w 734766"/>
                <a:gd name="connsiteY2" fmla="*/ 171331 h 365803"/>
                <a:gd name="connsiteX3" fmla="*/ 111892 w 734766"/>
                <a:gd name="connsiteY3" fmla="*/ 173300 h 365803"/>
                <a:gd name="connsiteX4" fmla="*/ 114335 w 734766"/>
                <a:gd name="connsiteY4" fmla="*/ 175762 h 365803"/>
                <a:gd name="connsiteX5" fmla="*/ 116778 w 734766"/>
                <a:gd name="connsiteY5" fmla="*/ 178716 h 365803"/>
                <a:gd name="connsiteX6" fmla="*/ 118733 w 734766"/>
                <a:gd name="connsiteY6" fmla="*/ 181670 h 365803"/>
                <a:gd name="connsiteX7" fmla="*/ 119710 w 734766"/>
                <a:gd name="connsiteY7" fmla="*/ 185116 h 365803"/>
                <a:gd name="connsiteX8" fmla="*/ 119710 w 734766"/>
                <a:gd name="connsiteY8" fmla="*/ 189055 h 365803"/>
                <a:gd name="connsiteX9" fmla="*/ 119710 w 734766"/>
                <a:gd name="connsiteY9" fmla="*/ 192994 h 365803"/>
                <a:gd name="connsiteX10" fmla="*/ 118733 w 734766"/>
                <a:gd name="connsiteY10" fmla="*/ 196440 h 365803"/>
                <a:gd name="connsiteX11" fmla="*/ 116778 w 734766"/>
                <a:gd name="connsiteY11" fmla="*/ 199394 h 365803"/>
                <a:gd name="connsiteX12" fmla="*/ 114335 w 734766"/>
                <a:gd name="connsiteY12" fmla="*/ 202348 h 365803"/>
                <a:gd name="connsiteX13" fmla="*/ 111892 w 734766"/>
                <a:gd name="connsiteY13" fmla="*/ 204810 h 365803"/>
                <a:gd name="connsiteX14" fmla="*/ 107983 w 734766"/>
                <a:gd name="connsiteY14" fmla="*/ 206779 h 365803"/>
                <a:gd name="connsiteX15" fmla="*/ 104563 w 734766"/>
                <a:gd name="connsiteY15" fmla="*/ 207764 h 365803"/>
                <a:gd name="connsiteX16" fmla="*/ 100654 w 734766"/>
                <a:gd name="connsiteY16" fmla="*/ 208256 h 365803"/>
                <a:gd name="connsiteX17" fmla="*/ 97234 w 734766"/>
                <a:gd name="connsiteY17" fmla="*/ 207764 h 365803"/>
                <a:gd name="connsiteX18" fmla="*/ 93813 w 734766"/>
                <a:gd name="connsiteY18" fmla="*/ 206779 h 365803"/>
                <a:gd name="connsiteX19" fmla="*/ 90393 w 734766"/>
                <a:gd name="connsiteY19" fmla="*/ 204810 h 365803"/>
                <a:gd name="connsiteX20" fmla="*/ 87462 w 734766"/>
                <a:gd name="connsiteY20" fmla="*/ 202348 h 365803"/>
                <a:gd name="connsiteX21" fmla="*/ 85018 w 734766"/>
                <a:gd name="connsiteY21" fmla="*/ 199394 h 365803"/>
                <a:gd name="connsiteX22" fmla="*/ 83064 w 734766"/>
                <a:gd name="connsiteY22" fmla="*/ 196440 h 365803"/>
                <a:gd name="connsiteX23" fmla="*/ 82087 w 734766"/>
                <a:gd name="connsiteY23" fmla="*/ 192994 h 365803"/>
                <a:gd name="connsiteX24" fmla="*/ 82087 w 734766"/>
                <a:gd name="connsiteY24" fmla="*/ 189055 h 365803"/>
                <a:gd name="connsiteX25" fmla="*/ 82087 w 734766"/>
                <a:gd name="connsiteY25" fmla="*/ 185116 h 365803"/>
                <a:gd name="connsiteX26" fmla="*/ 83064 w 734766"/>
                <a:gd name="connsiteY26" fmla="*/ 181670 h 365803"/>
                <a:gd name="connsiteX27" fmla="*/ 85018 w 734766"/>
                <a:gd name="connsiteY27" fmla="*/ 178716 h 365803"/>
                <a:gd name="connsiteX28" fmla="*/ 87462 w 734766"/>
                <a:gd name="connsiteY28" fmla="*/ 175762 h 365803"/>
                <a:gd name="connsiteX29" fmla="*/ 90393 w 734766"/>
                <a:gd name="connsiteY29" fmla="*/ 173300 h 365803"/>
                <a:gd name="connsiteX30" fmla="*/ 93813 w 734766"/>
                <a:gd name="connsiteY30" fmla="*/ 171331 h 365803"/>
                <a:gd name="connsiteX31" fmla="*/ 97234 w 734766"/>
                <a:gd name="connsiteY31" fmla="*/ 170346 h 365803"/>
                <a:gd name="connsiteX32" fmla="*/ 168083 w 734766"/>
                <a:gd name="connsiteY32" fmla="*/ 169854 h 365803"/>
                <a:gd name="connsiteX33" fmla="*/ 171991 w 734766"/>
                <a:gd name="connsiteY33" fmla="*/ 170346 h 365803"/>
                <a:gd name="connsiteX34" fmla="*/ 175412 w 734766"/>
                <a:gd name="connsiteY34" fmla="*/ 171331 h 365803"/>
                <a:gd name="connsiteX35" fmla="*/ 178343 w 734766"/>
                <a:gd name="connsiteY35" fmla="*/ 173300 h 365803"/>
                <a:gd name="connsiteX36" fmla="*/ 181275 w 734766"/>
                <a:gd name="connsiteY36" fmla="*/ 175762 h 365803"/>
                <a:gd name="connsiteX37" fmla="*/ 183718 w 734766"/>
                <a:gd name="connsiteY37" fmla="*/ 178716 h 365803"/>
                <a:gd name="connsiteX38" fmla="*/ 185673 w 734766"/>
                <a:gd name="connsiteY38" fmla="*/ 181670 h 365803"/>
                <a:gd name="connsiteX39" fmla="*/ 186650 w 734766"/>
                <a:gd name="connsiteY39" fmla="*/ 185116 h 365803"/>
                <a:gd name="connsiteX40" fmla="*/ 187138 w 734766"/>
                <a:gd name="connsiteY40" fmla="*/ 189055 h 365803"/>
                <a:gd name="connsiteX41" fmla="*/ 186650 w 734766"/>
                <a:gd name="connsiteY41" fmla="*/ 192994 h 365803"/>
                <a:gd name="connsiteX42" fmla="*/ 185673 w 734766"/>
                <a:gd name="connsiteY42" fmla="*/ 196440 h 365803"/>
                <a:gd name="connsiteX43" fmla="*/ 183718 w 734766"/>
                <a:gd name="connsiteY43" fmla="*/ 199394 h 365803"/>
                <a:gd name="connsiteX44" fmla="*/ 181275 w 734766"/>
                <a:gd name="connsiteY44" fmla="*/ 202348 h 365803"/>
                <a:gd name="connsiteX45" fmla="*/ 178343 w 734766"/>
                <a:gd name="connsiteY45" fmla="*/ 204810 h 365803"/>
                <a:gd name="connsiteX46" fmla="*/ 175412 w 734766"/>
                <a:gd name="connsiteY46" fmla="*/ 206779 h 365803"/>
                <a:gd name="connsiteX47" fmla="*/ 171991 w 734766"/>
                <a:gd name="connsiteY47" fmla="*/ 207764 h 365803"/>
                <a:gd name="connsiteX48" fmla="*/ 168083 w 734766"/>
                <a:gd name="connsiteY48" fmla="*/ 208256 h 365803"/>
                <a:gd name="connsiteX49" fmla="*/ 164174 w 734766"/>
                <a:gd name="connsiteY49" fmla="*/ 207764 h 365803"/>
                <a:gd name="connsiteX50" fmla="*/ 160265 w 734766"/>
                <a:gd name="connsiteY50" fmla="*/ 206779 h 365803"/>
                <a:gd name="connsiteX51" fmla="*/ 157333 w 734766"/>
                <a:gd name="connsiteY51" fmla="*/ 204810 h 365803"/>
                <a:gd name="connsiteX52" fmla="*/ 154890 w 734766"/>
                <a:gd name="connsiteY52" fmla="*/ 202348 h 365803"/>
                <a:gd name="connsiteX53" fmla="*/ 152447 w 734766"/>
                <a:gd name="connsiteY53" fmla="*/ 199394 h 365803"/>
                <a:gd name="connsiteX54" fmla="*/ 150492 w 734766"/>
                <a:gd name="connsiteY54" fmla="*/ 196440 h 365803"/>
                <a:gd name="connsiteX55" fmla="*/ 149515 w 734766"/>
                <a:gd name="connsiteY55" fmla="*/ 192994 h 365803"/>
                <a:gd name="connsiteX56" fmla="*/ 149027 w 734766"/>
                <a:gd name="connsiteY56" fmla="*/ 189055 h 365803"/>
                <a:gd name="connsiteX57" fmla="*/ 149515 w 734766"/>
                <a:gd name="connsiteY57" fmla="*/ 185116 h 365803"/>
                <a:gd name="connsiteX58" fmla="*/ 150492 w 734766"/>
                <a:gd name="connsiteY58" fmla="*/ 181670 h 365803"/>
                <a:gd name="connsiteX59" fmla="*/ 152447 w 734766"/>
                <a:gd name="connsiteY59" fmla="*/ 178716 h 365803"/>
                <a:gd name="connsiteX60" fmla="*/ 154890 w 734766"/>
                <a:gd name="connsiteY60" fmla="*/ 175762 h 365803"/>
                <a:gd name="connsiteX61" fmla="*/ 157333 w 734766"/>
                <a:gd name="connsiteY61" fmla="*/ 173300 h 365803"/>
                <a:gd name="connsiteX62" fmla="*/ 160265 w 734766"/>
                <a:gd name="connsiteY62" fmla="*/ 171331 h 365803"/>
                <a:gd name="connsiteX63" fmla="*/ 164174 w 734766"/>
                <a:gd name="connsiteY63" fmla="*/ 170346 h 365803"/>
                <a:gd name="connsiteX64" fmla="*/ 235511 w 734766"/>
                <a:gd name="connsiteY64" fmla="*/ 169854 h 365803"/>
                <a:gd name="connsiteX65" fmla="*/ 239420 w 734766"/>
                <a:gd name="connsiteY65" fmla="*/ 170346 h 365803"/>
                <a:gd name="connsiteX66" fmla="*/ 242840 w 734766"/>
                <a:gd name="connsiteY66" fmla="*/ 171331 h 365803"/>
                <a:gd name="connsiteX67" fmla="*/ 245772 w 734766"/>
                <a:gd name="connsiteY67" fmla="*/ 173300 h 365803"/>
                <a:gd name="connsiteX68" fmla="*/ 248703 w 734766"/>
                <a:gd name="connsiteY68" fmla="*/ 175762 h 365803"/>
                <a:gd name="connsiteX69" fmla="*/ 251147 w 734766"/>
                <a:gd name="connsiteY69" fmla="*/ 178716 h 365803"/>
                <a:gd name="connsiteX70" fmla="*/ 253101 w 734766"/>
                <a:gd name="connsiteY70" fmla="*/ 181670 h 365803"/>
                <a:gd name="connsiteX71" fmla="*/ 254078 w 734766"/>
                <a:gd name="connsiteY71" fmla="*/ 185116 h 365803"/>
                <a:gd name="connsiteX72" fmla="*/ 254567 w 734766"/>
                <a:gd name="connsiteY72" fmla="*/ 189055 h 365803"/>
                <a:gd name="connsiteX73" fmla="*/ 254078 w 734766"/>
                <a:gd name="connsiteY73" fmla="*/ 192994 h 365803"/>
                <a:gd name="connsiteX74" fmla="*/ 253101 w 734766"/>
                <a:gd name="connsiteY74" fmla="*/ 196440 h 365803"/>
                <a:gd name="connsiteX75" fmla="*/ 251147 w 734766"/>
                <a:gd name="connsiteY75" fmla="*/ 199394 h 365803"/>
                <a:gd name="connsiteX76" fmla="*/ 248703 w 734766"/>
                <a:gd name="connsiteY76" fmla="*/ 202348 h 365803"/>
                <a:gd name="connsiteX77" fmla="*/ 245772 w 734766"/>
                <a:gd name="connsiteY77" fmla="*/ 204810 h 365803"/>
                <a:gd name="connsiteX78" fmla="*/ 242840 w 734766"/>
                <a:gd name="connsiteY78" fmla="*/ 206779 h 365803"/>
                <a:gd name="connsiteX79" fmla="*/ 239420 w 734766"/>
                <a:gd name="connsiteY79" fmla="*/ 207764 h 365803"/>
                <a:gd name="connsiteX80" fmla="*/ 235511 w 734766"/>
                <a:gd name="connsiteY80" fmla="*/ 208256 h 365803"/>
                <a:gd name="connsiteX81" fmla="*/ 231602 w 734766"/>
                <a:gd name="connsiteY81" fmla="*/ 207764 h 365803"/>
                <a:gd name="connsiteX82" fmla="*/ 227693 w 734766"/>
                <a:gd name="connsiteY82" fmla="*/ 206779 h 365803"/>
                <a:gd name="connsiteX83" fmla="*/ 224761 w 734766"/>
                <a:gd name="connsiteY83" fmla="*/ 204810 h 365803"/>
                <a:gd name="connsiteX84" fmla="*/ 222318 w 734766"/>
                <a:gd name="connsiteY84" fmla="*/ 202348 h 365803"/>
                <a:gd name="connsiteX85" fmla="*/ 219875 w 734766"/>
                <a:gd name="connsiteY85" fmla="*/ 199394 h 365803"/>
                <a:gd name="connsiteX86" fmla="*/ 217921 w 734766"/>
                <a:gd name="connsiteY86" fmla="*/ 196440 h 365803"/>
                <a:gd name="connsiteX87" fmla="*/ 216944 w 734766"/>
                <a:gd name="connsiteY87" fmla="*/ 192994 h 365803"/>
                <a:gd name="connsiteX88" fmla="*/ 216455 w 734766"/>
                <a:gd name="connsiteY88" fmla="*/ 189055 h 365803"/>
                <a:gd name="connsiteX89" fmla="*/ 216944 w 734766"/>
                <a:gd name="connsiteY89" fmla="*/ 185116 h 365803"/>
                <a:gd name="connsiteX90" fmla="*/ 217921 w 734766"/>
                <a:gd name="connsiteY90" fmla="*/ 181670 h 365803"/>
                <a:gd name="connsiteX91" fmla="*/ 219875 w 734766"/>
                <a:gd name="connsiteY91" fmla="*/ 178716 h 365803"/>
                <a:gd name="connsiteX92" fmla="*/ 222318 w 734766"/>
                <a:gd name="connsiteY92" fmla="*/ 175762 h 365803"/>
                <a:gd name="connsiteX93" fmla="*/ 224761 w 734766"/>
                <a:gd name="connsiteY93" fmla="*/ 173300 h 365803"/>
                <a:gd name="connsiteX94" fmla="*/ 227693 w 734766"/>
                <a:gd name="connsiteY94" fmla="*/ 171331 h 365803"/>
                <a:gd name="connsiteX95" fmla="*/ 231602 w 734766"/>
                <a:gd name="connsiteY95" fmla="*/ 170346 h 365803"/>
                <a:gd name="connsiteX96" fmla="*/ 499255 w 734766"/>
                <a:gd name="connsiteY96" fmla="*/ 92559 h 365803"/>
                <a:gd name="connsiteX97" fmla="*/ 503164 w 734766"/>
                <a:gd name="connsiteY97" fmla="*/ 93051 h 365803"/>
                <a:gd name="connsiteX98" fmla="*/ 507073 w 734766"/>
                <a:gd name="connsiteY98" fmla="*/ 94036 h 365803"/>
                <a:gd name="connsiteX99" fmla="*/ 510005 w 734766"/>
                <a:gd name="connsiteY99" fmla="*/ 96005 h 365803"/>
                <a:gd name="connsiteX100" fmla="*/ 512448 w 734766"/>
                <a:gd name="connsiteY100" fmla="*/ 98467 h 365803"/>
                <a:gd name="connsiteX101" fmla="*/ 514891 w 734766"/>
                <a:gd name="connsiteY101" fmla="*/ 101421 h 365803"/>
                <a:gd name="connsiteX102" fmla="*/ 516845 w 734766"/>
                <a:gd name="connsiteY102" fmla="*/ 104375 h 365803"/>
                <a:gd name="connsiteX103" fmla="*/ 517822 w 734766"/>
                <a:gd name="connsiteY103" fmla="*/ 107821 h 365803"/>
                <a:gd name="connsiteX104" fmla="*/ 518311 w 734766"/>
                <a:gd name="connsiteY104" fmla="*/ 111760 h 365803"/>
                <a:gd name="connsiteX105" fmla="*/ 517822 w 734766"/>
                <a:gd name="connsiteY105" fmla="*/ 115699 h 365803"/>
                <a:gd name="connsiteX106" fmla="*/ 516845 w 734766"/>
                <a:gd name="connsiteY106" fmla="*/ 119145 h 365803"/>
                <a:gd name="connsiteX107" fmla="*/ 514891 w 734766"/>
                <a:gd name="connsiteY107" fmla="*/ 122099 h 365803"/>
                <a:gd name="connsiteX108" fmla="*/ 512448 w 734766"/>
                <a:gd name="connsiteY108" fmla="*/ 125053 h 365803"/>
                <a:gd name="connsiteX109" fmla="*/ 510005 w 734766"/>
                <a:gd name="connsiteY109" fmla="*/ 127515 h 365803"/>
                <a:gd name="connsiteX110" fmla="*/ 507073 w 734766"/>
                <a:gd name="connsiteY110" fmla="*/ 129484 h 365803"/>
                <a:gd name="connsiteX111" fmla="*/ 503164 w 734766"/>
                <a:gd name="connsiteY111" fmla="*/ 130469 h 365803"/>
                <a:gd name="connsiteX112" fmla="*/ 499255 w 734766"/>
                <a:gd name="connsiteY112" fmla="*/ 130961 h 365803"/>
                <a:gd name="connsiteX113" fmla="*/ 495346 w 734766"/>
                <a:gd name="connsiteY113" fmla="*/ 130469 h 365803"/>
                <a:gd name="connsiteX114" fmla="*/ 491926 w 734766"/>
                <a:gd name="connsiteY114" fmla="*/ 129484 h 365803"/>
                <a:gd name="connsiteX115" fmla="*/ 488994 w 734766"/>
                <a:gd name="connsiteY115" fmla="*/ 127515 h 365803"/>
                <a:gd name="connsiteX116" fmla="*/ 486063 w 734766"/>
                <a:gd name="connsiteY116" fmla="*/ 125053 h 365803"/>
                <a:gd name="connsiteX117" fmla="*/ 483619 w 734766"/>
                <a:gd name="connsiteY117" fmla="*/ 122099 h 365803"/>
                <a:gd name="connsiteX118" fmla="*/ 481665 w 734766"/>
                <a:gd name="connsiteY118" fmla="*/ 119145 h 365803"/>
                <a:gd name="connsiteX119" fmla="*/ 480688 w 734766"/>
                <a:gd name="connsiteY119" fmla="*/ 115699 h 365803"/>
                <a:gd name="connsiteX120" fmla="*/ 480199 w 734766"/>
                <a:gd name="connsiteY120" fmla="*/ 111760 h 365803"/>
                <a:gd name="connsiteX121" fmla="*/ 480688 w 734766"/>
                <a:gd name="connsiteY121" fmla="*/ 107821 h 365803"/>
                <a:gd name="connsiteX122" fmla="*/ 481665 w 734766"/>
                <a:gd name="connsiteY122" fmla="*/ 104375 h 365803"/>
                <a:gd name="connsiteX123" fmla="*/ 483619 w 734766"/>
                <a:gd name="connsiteY123" fmla="*/ 101421 h 365803"/>
                <a:gd name="connsiteX124" fmla="*/ 486063 w 734766"/>
                <a:gd name="connsiteY124" fmla="*/ 98467 h 365803"/>
                <a:gd name="connsiteX125" fmla="*/ 488994 w 734766"/>
                <a:gd name="connsiteY125" fmla="*/ 96005 h 365803"/>
                <a:gd name="connsiteX126" fmla="*/ 491926 w 734766"/>
                <a:gd name="connsiteY126" fmla="*/ 94036 h 365803"/>
                <a:gd name="connsiteX127" fmla="*/ 495346 w 734766"/>
                <a:gd name="connsiteY127" fmla="*/ 93051 h 365803"/>
                <a:gd name="connsiteX128" fmla="*/ 566683 w 734766"/>
                <a:gd name="connsiteY128" fmla="*/ 92559 h 365803"/>
                <a:gd name="connsiteX129" fmla="*/ 570592 w 734766"/>
                <a:gd name="connsiteY129" fmla="*/ 93051 h 365803"/>
                <a:gd name="connsiteX130" fmla="*/ 574501 w 734766"/>
                <a:gd name="connsiteY130" fmla="*/ 94036 h 365803"/>
                <a:gd name="connsiteX131" fmla="*/ 577433 w 734766"/>
                <a:gd name="connsiteY131" fmla="*/ 96005 h 365803"/>
                <a:gd name="connsiteX132" fmla="*/ 579876 w 734766"/>
                <a:gd name="connsiteY132" fmla="*/ 98467 h 365803"/>
                <a:gd name="connsiteX133" fmla="*/ 582319 w 734766"/>
                <a:gd name="connsiteY133" fmla="*/ 101421 h 365803"/>
                <a:gd name="connsiteX134" fmla="*/ 584274 w 734766"/>
                <a:gd name="connsiteY134" fmla="*/ 104375 h 365803"/>
                <a:gd name="connsiteX135" fmla="*/ 585251 w 734766"/>
                <a:gd name="connsiteY135" fmla="*/ 107821 h 365803"/>
                <a:gd name="connsiteX136" fmla="*/ 585739 w 734766"/>
                <a:gd name="connsiteY136" fmla="*/ 111760 h 365803"/>
                <a:gd name="connsiteX137" fmla="*/ 585251 w 734766"/>
                <a:gd name="connsiteY137" fmla="*/ 115699 h 365803"/>
                <a:gd name="connsiteX138" fmla="*/ 584274 w 734766"/>
                <a:gd name="connsiteY138" fmla="*/ 119145 h 365803"/>
                <a:gd name="connsiteX139" fmla="*/ 582319 w 734766"/>
                <a:gd name="connsiteY139" fmla="*/ 122099 h 365803"/>
                <a:gd name="connsiteX140" fmla="*/ 579876 w 734766"/>
                <a:gd name="connsiteY140" fmla="*/ 125053 h 365803"/>
                <a:gd name="connsiteX141" fmla="*/ 577433 w 734766"/>
                <a:gd name="connsiteY141" fmla="*/ 127515 h 365803"/>
                <a:gd name="connsiteX142" fmla="*/ 574501 w 734766"/>
                <a:gd name="connsiteY142" fmla="*/ 129484 h 365803"/>
                <a:gd name="connsiteX143" fmla="*/ 570592 w 734766"/>
                <a:gd name="connsiteY143" fmla="*/ 130469 h 365803"/>
                <a:gd name="connsiteX144" fmla="*/ 566683 w 734766"/>
                <a:gd name="connsiteY144" fmla="*/ 130961 h 365803"/>
                <a:gd name="connsiteX145" fmla="*/ 562775 w 734766"/>
                <a:gd name="connsiteY145" fmla="*/ 130469 h 365803"/>
                <a:gd name="connsiteX146" fmla="*/ 559354 w 734766"/>
                <a:gd name="connsiteY146" fmla="*/ 129484 h 365803"/>
                <a:gd name="connsiteX147" fmla="*/ 556423 w 734766"/>
                <a:gd name="connsiteY147" fmla="*/ 127515 h 365803"/>
                <a:gd name="connsiteX148" fmla="*/ 553491 w 734766"/>
                <a:gd name="connsiteY148" fmla="*/ 125053 h 365803"/>
                <a:gd name="connsiteX149" fmla="*/ 551048 w 734766"/>
                <a:gd name="connsiteY149" fmla="*/ 122099 h 365803"/>
                <a:gd name="connsiteX150" fmla="*/ 549093 w 734766"/>
                <a:gd name="connsiteY150" fmla="*/ 119145 h 365803"/>
                <a:gd name="connsiteX151" fmla="*/ 548116 w 734766"/>
                <a:gd name="connsiteY151" fmla="*/ 115699 h 365803"/>
                <a:gd name="connsiteX152" fmla="*/ 547628 w 734766"/>
                <a:gd name="connsiteY152" fmla="*/ 111760 h 365803"/>
                <a:gd name="connsiteX153" fmla="*/ 548116 w 734766"/>
                <a:gd name="connsiteY153" fmla="*/ 107821 h 365803"/>
                <a:gd name="connsiteX154" fmla="*/ 549093 w 734766"/>
                <a:gd name="connsiteY154" fmla="*/ 104375 h 365803"/>
                <a:gd name="connsiteX155" fmla="*/ 551048 w 734766"/>
                <a:gd name="connsiteY155" fmla="*/ 101421 h 365803"/>
                <a:gd name="connsiteX156" fmla="*/ 553491 w 734766"/>
                <a:gd name="connsiteY156" fmla="*/ 98467 h 365803"/>
                <a:gd name="connsiteX157" fmla="*/ 556423 w 734766"/>
                <a:gd name="connsiteY157" fmla="*/ 96005 h 365803"/>
                <a:gd name="connsiteX158" fmla="*/ 559354 w 734766"/>
                <a:gd name="connsiteY158" fmla="*/ 94036 h 365803"/>
                <a:gd name="connsiteX159" fmla="*/ 562775 w 734766"/>
                <a:gd name="connsiteY159" fmla="*/ 93051 h 365803"/>
                <a:gd name="connsiteX160" fmla="*/ 634112 w 734766"/>
                <a:gd name="connsiteY160" fmla="*/ 92559 h 365803"/>
                <a:gd name="connsiteX161" fmla="*/ 637532 w 734766"/>
                <a:gd name="connsiteY161" fmla="*/ 93051 h 365803"/>
                <a:gd name="connsiteX162" fmla="*/ 640953 w 734766"/>
                <a:gd name="connsiteY162" fmla="*/ 94036 h 365803"/>
                <a:gd name="connsiteX163" fmla="*/ 644373 w 734766"/>
                <a:gd name="connsiteY163" fmla="*/ 96005 h 365803"/>
                <a:gd name="connsiteX164" fmla="*/ 647304 w 734766"/>
                <a:gd name="connsiteY164" fmla="*/ 98467 h 365803"/>
                <a:gd name="connsiteX165" fmla="*/ 649748 w 734766"/>
                <a:gd name="connsiteY165" fmla="*/ 101421 h 365803"/>
                <a:gd name="connsiteX166" fmla="*/ 651702 w 734766"/>
                <a:gd name="connsiteY166" fmla="*/ 104375 h 365803"/>
                <a:gd name="connsiteX167" fmla="*/ 652679 w 734766"/>
                <a:gd name="connsiteY167" fmla="*/ 107821 h 365803"/>
                <a:gd name="connsiteX168" fmla="*/ 652679 w 734766"/>
                <a:gd name="connsiteY168" fmla="*/ 111760 h 365803"/>
                <a:gd name="connsiteX169" fmla="*/ 652679 w 734766"/>
                <a:gd name="connsiteY169" fmla="*/ 115699 h 365803"/>
                <a:gd name="connsiteX170" fmla="*/ 651702 w 734766"/>
                <a:gd name="connsiteY170" fmla="*/ 119145 h 365803"/>
                <a:gd name="connsiteX171" fmla="*/ 649748 w 734766"/>
                <a:gd name="connsiteY171" fmla="*/ 122099 h 365803"/>
                <a:gd name="connsiteX172" fmla="*/ 647304 w 734766"/>
                <a:gd name="connsiteY172" fmla="*/ 125053 h 365803"/>
                <a:gd name="connsiteX173" fmla="*/ 644373 w 734766"/>
                <a:gd name="connsiteY173" fmla="*/ 127515 h 365803"/>
                <a:gd name="connsiteX174" fmla="*/ 640953 w 734766"/>
                <a:gd name="connsiteY174" fmla="*/ 129484 h 365803"/>
                <a:gd name="connsiteX175" fmla="*/ 637532 w 734766"/>
                <a:gd name="connsiteY175" fmla="*/ 130469 h 365803"/>
                <a:gd name="connsiteX176" fmla="*/ 634112 w 734766"/>
                <a:gd name="connsiteY176" fmla="*/ 130961 h 365803"/>
                <a:gd name="connsiteX177" fmla="*/ 630203 w 734766"/>
                <a:gd name="connsiteY177" fmla="*/ 130469 h 365803"/>
                <a:gd name="connsiteX178" fmla="*/ 626783 w 734766"/>
                <a:gd name="connsiteY178" fmla="*/ 129484 h 365803"/>
                <a:gd name="connsiteX179" fmla="*/ 622874 w 734766"/>
                <a:gd name="connsiteY179" fmla="*/ 127515 h 365803"/>
                <a:gd name="connsiteX180" fmla="*/ 620431 w 734766"/>
                <a:gd name="connsiteY180" fmla="*/ 125053 h 365803"/>
                <a:gd name="connsiteX181" fmla="*/ 617988 w 734766"/>
                <a:gd name="connsiteY181" fmla="*/ 122099 h 365803"/>
                <a:gd name="connsiteX182" fmla="*/ 616033 w 734766"/>
                <a:gd name="connsiteY182" fmla="*/ 119145 h 365803"/>
                <a:gd name="connsiteX183" fmla="*/ 615056 w 734766"/>
                <a:gd name="connsiteY183" fmla="*/ 115699 h 365803"/>
                <a:gd name="connsiteX184" fmla="*/ 615056 w 734766"/>
                <a:gd name="connsiteY184" fmla="*/ 111760 h 365803"/>
                <a:gd name="connsiteX185" fmla="*/ 615056 w 734766"/>
                <a:gd name="connsiteY185" fmla="*/ 107821 h 365803"/>
                <a:gd name="connsiteX186" fmla="*/ 616033 w 734766"/>
                <a:gd name="connsiteY186" fmla="*/ 104375 h 365803"/>
                <a:gd name="connsiteX187" fmla="*/ 617988 w 734766"/>
                <a:gd name="connsiteY187" fmla="*/ 101421 h 365803"/>
                <a:gd name="connsiteX188" fmla="*/ 620431 w 734766"/>
                <a:gd name="connsiteY188" fmla="*/ 98467 h 365803"/>
                <a:gd name="connsiteX189" fmla="*/ 622874 w 734766"/>
                <a:gd name="connsiteY189" fmla="*/ 96005 h 365803"/>
                <a:gd name="connsiteX190" fmla="*/ 626783 w 734766"/>
                <a:gd name="connsiteY190" fmla="*/ 94036 h 365803"/>
                <a:gd name="connsiteX191" fmla="*/ 630203 w 734766"/>
                <a:gd name="connsiteY191" fmla="*/ 93051 h 365803"/>
                <a:gd name="connsiteX192" fmla="*/ 334699 w 734766"/>
                <a:gd name="connsiteY192" fmla="*/ 77295 h 365803"/>
                <a:gd name="connsiteX193" fmla="*/ 330302 w 734766"/>
                <a:gd name="connsiteY193" fmla="*/ 77295 h 365803"/>
                <a:gd name="connsiteX194" fmla="*/ 20522 w 734766"/>
                <a:gd name="connsiteY194" fmla="*/ 77295 h 365803"/>
                <a:gd name="connsiteX195" fmla="*/ 15636 w 734766"/>
                <a:gd name="connsiteY195" fmla="*/ 77295 h 365803"/>
                <a:gd name="connsiteX196" fmla="*/ 11727 w 734766"/>
                <a:gd name="connsiteY196" fmla="*/ 78280 h 365803"/>
                <a:gd name="connsiteX197" fmla="*/ 8306 w 734766"/>
                <a:gd name="connsiteY197" fmla="*/ 80741 h 365803"/>
                <a:gd name="connsiteX198" fmla="*/ 5375 w 734766"/>
                <a:gd name="connsiteY198" fmla="*/ 83203 h 365803"/>
                <a:gd name="connsiteX199" fmla="*/ 2932 w 734766"/>
                <a:gd name="connsiteY199" fmla="*/ 86649 h 365803"/>
                <a:gd name="connsiteX200" fmla="*/ 1466 w 734766"/>
                <a:gd name="connsiteY200" fmla="*/ 90588 h 365803"/>
                <a:gd name="connsiteX201" fmla="*/ 0 w 734766"/>
                <a:gd name="connsiteY201" fmla="*/ 95512 h 365803"/>
                <a:gd name="connsiteX202" fmla="*/ 0 w 734766"/>
                <a:gd name="connsiteY202" fmla="*/ 100435 h 365803"/>
                <a:gd name="connsiteX203" fmla="*/ 0 w 734766"/>
                <a:gd name="connsiteY203" fmla="*/ 291953 h 365803"/>
                <a:gd name="connsiteX204" fmla="*/ 0 w 734766"/>
                <a:gd name="connsiteY204" fmla="*/ 296384 h 365803"/>
                <a:gd name="connsiteX205" fmla="*/ 1466 w 734766"/>
                <a:gd name="connsiteY205" fmla="*/ 300323 h 365803"/>
                <a:gd name="connsiteX206" fmla="*/ 3420 w 734766"/>
                <a:gd name="connsiteY206" fmla="*/ 303769 h 365803"/>
                <a:gd name="connsiteX207" fmla="*/ 5863 w 734766"/>
                <a:gd name="connsiteY207" fmla="*/ 306723 h 365803"/>
                <a:gd name="connsiteX208" fmla="*/ 8795 w 734766"/>
                <a:gd name="connsiteY208" fmla="*/ 309185 h 365803"/>
                <a:gd name="connsiteX209" fmla="*/ 12215 w 734766"/>
                <a:gd name="connsiteY209" fmla="*/ 311646 h 365803"/>
                <a:gd name="connsiteX210" fmla="*/ 16124 w 734766"/>
                <a:gd name="connsiteY210" fmla="*/ 312631 h 365803"/>
                <a:gd name="connsiteX211" fmla="*/ 20522 w 734766"/>
                <a:gd name="connsiteY211" fmla="*/ 312631 h 365803"/>
                <a:gd name="connsiteX212" fmla="*/ 239908 w 734766"/>
                <a:gd name="connsiteY212" fmla="*/ 312631 h 365803"/>
                <a:gd name="connsiteX213" fmla="*/ 306360 w 734766"/>
                <a:gd name="connsiteY213" fmla="*/ 364818 h 365803"/>
                <a:gd name="connsiteX214" fmla="*/ 308314 w 734766"/>
                <a:gd name="connsiteY214" fmla="*/ 365803 h 365803"/>
                <a:gd name="connsiteX215" fmla="*/ 309780 w 734766"/>
                <a:gd name="connsiteY215" fmla="*/ 365803 h 365803"/>
                <a:gd name="connsiteX216" fmla="*/ 311734 w 734766"/>
                <a:gd name="connsiteY216" fmla="*/ 365803 h 365803"/>
                <a:gd name="connsiteX217" fmla="*/ 312712 w 734766"/>
                <a:gd name="connsiteY217" fmla="*/ 365311 h 365803"/>
                <a:gd name="connsiteX218" fmla="*/ 313689 w 734766"/>
                <a:gd name="connsiteY218" fmla="*/ 364326 h 365803"/>
                <a:gd name="connsiteX219" fmla="*/ 315155 w 734766"/>
                <a:gd name="connsiteY219" fmla="*/ 362849 h 365803"/>
                <a:gd name="connsiteX220" fmla="*/ 315643 w 734766"/>
                <a:gd name="connsiteY220" fmla="*/ 361864 h 365803"/>
                <a:gd name="connsiteX221" fmla="*/ 315643 w 734766"/>
                <a:gd name="connsiteY221" fmla="*/ 359895 h 365803"/>
                <a:gd name="connsiteX222" fmla="*/ 315643 w 734766"/>
                <a:gd name="connsiteY222" fmla="*/ 312631 h 365803"/>
                <a:gd name="connsiteX223" fmla="*/ 330302 w 734766"/>
                <a:gd name="connsiteY223" fmla="*/ 312631 h 365803"/>
                <a:gd name="connsiteX224" fmla="*/ 334699 w 734766"/>
                <a:gd name="connsiteY224" fmla="*/ 312631 h 365803"/>
                <a:gd name="connsiteX225" fmla="*/ 338119 w 734766"/>
                <a:gd name="connsiteY225" fmla="*/ 311646 h 365803"/>
                <a:gd name="connsiteX226" fmla="*/ 342028 w 734766"/>
                <a:gd name="connsiteY226" fmla="*/ 309185 h 365803"/>
                <a:gd name="connsiteX227" fmla="*/ 344960 w 734766"/>
                <a:gd name="connsiteY227" fmla="*/ 306723 h 365803"/>
                <a:gd name="connsiteX228" fmla="*/ 347403 w 734766"/>
                <a:gd name="connsiteY228" fmla="*/ 303769 h 365803"/>
                <a:gd name="connsiteX229" fmla="*/ 349358 w 734766"/>
                <a:gd name="connsiteY229" fmla="*/ 300323 h 365803"/>
                <a:gd name="connsiteX230" fmla="*/ 350335 w 734766"/>
                <a:gd name="connsiteY230" fmla="*/ 296384 h 365803"/>
                <a:gd name="connsiteX231" fmla="*/ 351312 w 734766"/>
                <a:gd name="connsiteY231" fmla="*/ 291953 h 365803"/>
                <a:gd name="connsiteX232" fmla="*/ 351312 w 734766"/>
                <a:gd name="connsiteY232" fmla="*/ 100435 h 365803"/>
                <a:gd name="connsiteX233" fmla="*/ 350335 w 734766"/>
                <a:gd name="connsiteY233" fmla="*/ 95512 h 365803"/>
                <a:gd name="connsiteX234" fmla="*/ 349358 w 734766"/>
                <a:gd name="connsiteY234" fmla="*/ 90588 h 365803"/>
                <a:gd name="connsiteX235" fmla="*/ 347403 w 734766"/>
                <a:gd name="connsiteY235" fmla="*/ 86649 h 365803"/>
                <a:gd name="connsiteX236" fmla="*/ 345449 w 734766"/>
                <a:gd name="connsiteY236" fmla="*/ 83695 h 365803"/>
                <a:gd name="connsiteX237" fmla="*/ 342517 w 734766"/>
                <a:gd name="connsiteY237" fmla="*/ 80741 h 365803"/>
                <a:gd name="connsiteX238" fmla="*/ 339097 w 734766"/>
                <a:gd name="connsiteY238" fmla="*/ 78280 h 365803"/>
                <a:gd name="connsiteX239" fmla="*/ 719130 w 734766"/>
                <a:gd name="connsiteY239" fmla="*/ 0 h 365803"/>
                <a:gd name="connsiteX240" fmla="*/ 714244 w 734766"/>
                <a:gd name="connsiteY240" fmla="*/ 0 h 365803"/>
                <a:gd name="connsiteX241" fmla="*/ 404464 w 734766"/>
                <a:gd name="connsiteY241" fmla="*/ 0 h 365803"/>
                <a:gd name="connsiteX242" fmla="*/ 400067 w 734766"/>
                <a:gd name="connsiteY242" fmla="*/ 0 h 365803"/>
                <a:gd name="connsiteX243" fmla="*/ 395669 w 734766"/>
                <a:gd name="connsiteY243" fmla="*/ 985 h 365803"/>
                <a:gd name="connsiteX244" fmla="*/ 392249 w 734766"/>
                <a:gd name="connsiteY244" fmla="*/ 3446 h 365803"/>
                <a:gd name="connsiteX245" fmla="*/ 389317 w 734766"/>
                <a:gd name="connsiteY245" fmla="*/ 6400 h 365803"/>
                <a:gd name="connsiteX246" fmla="*/ 387363 w 734766"/>
                <a:gd name="connsiteY246" fmla="*/ 9354 h 365803"/>
                <a:gd name="connsiteX247" fmla="*/ 385408 w 734766"/>
                <a:gd name="connsiteY247" fmla="*/ 13293 h 365803"/>
                <a:gd name="connsiteX248" fmla="*/ 384431 w 734766"/>
                <a:gd name="connsiteY248" fmla="*/ 18217 h 365803"/>
                <a:gd name="connsiteX249" fmla="*/ 383454 w 734766"/>
                <a:gd name="connsiteY249" fmla="*/ 23140 h 365803"/>
                <a:gd name="connsiteX250" fmla="*/ 383454 w 734766"/>
                <a:gd name="connsiteY250" fmla="*/ 214658 h 365803"/>
                <a:gd name="connsiteX251" fmla="*/ 384431 w 734766"/>
                <a:gd name="connsiteY251" fmla="*/ 219089 h 365803"/>
                <a:gd name="connsiteX252" fmla="*/ 385408 w 734766"/>
                <a:gd name="connsiteY252" fmla="*/ 223028 h 365803"/>
                <a:gd name="connsiteX253" fmla="*/ 387363 w 734766"/>
                <a:gd name="connsiteY253" fmla="*/ 226474 h 365803"/>
                <a:gd name="connsiteX254" fmla="*/ 389806 w 734766"/>
                <a:gd name="connsiteY254" fmla="*/ 229428 h 365803"/>
                <a:gd name="connsiteX255" fmla="*/ 392738 w 734766"/>
                <a:gd name="connsiteY255" fmla="*/ 231890 h 365803"/>
                <a:gd name="connsiteX256" fmla="*/ 396647 w 734766"/>
                <a:gd name="connsiteY256" fmla="*/ 234351 h 365803"/>
                <a:gd name="connsiteX257" fmla="*/ 400067 w 734766"/>
                <a:gd name="connsiteY257" fmla="*/ 235336 h 365803"/>
                <a:gd name="connsiteX258" fmla="*/ 404464 w 734766"/>
                <a:gd name="connsiteY258" fmla="*/ 235336 h 365803"/>
                <a:gd name="connsiteX259" fmla="*/ 419123 w 734766"/>
                <a:gd name="connsiteY259" fmla="*/ 235336 h 365803"/>
                <a:gd name="connsiteX260" fmla="*/ 419123 w 734766"/>
                <a:gd name="connsiteY260" fmla="*/ 282600 h 365803"/>
                <a:gd name="connsiteX261" fmla="*/ 419123 w 734766"/>
                <a:gd name="connsiteY261" fmla="*/ 284569 h 365803"/>
                <a:gd name="connsiteX262" fmla="*/ 419611 w 734766"/>
                <a:gd name="connsiteY262" fmla="*/ 285554 h 365803"/>
                <a:gd name="connsiteX263" fmla="*/ 421077 w 734766"/>
                <a:gd name="connsiteY263" fmla="*/ 287031 h 365803"/>
                <a:gd name="connsiteX264" fmla="*/ 422054 w 734766"/>
                <a:gd name="connsiteY264" fmla="*/ 288016 h 365803"/>
                <a:gd name="connsiteX265" fmla="*/ 423032 w 734766"/>
                <a:gd name="connsiteY265" fmla="*/ 288508 h 365803"/>
                <a:gd name="connsiteX266" fmla="*/ 424986 w 734766"/>
                <a:gd name="connsiteY266" fmla="*/ 288508 h 365803"/>
                <a:gd name="connsiteX267" fmla="*/ 426452 w 734766"/>
                <a:gd name="connsiteY267" fmla="*/ 288508 h 365803"/>
                <a:gd name="connsiteX268" fmla="*/ 428406 w 734766"/>
                <a:gd name="connsiteY268" fmla="*/ 287523 h 365803"/>
                <a:gd name="connsiteX269" fmla="*/ 494858 w 734766"/>
                <a:gd name="connsiteY269" fmla="*/ 235336 h 365803"/>
                <a:gd name="connsiteX270" fmla="*/ 714244 w 734766"/>
                <a:gd name="connsiteY270" fmla="*/ 235336 h 365803"/>
                <a:gd name="connsiteX271" fmla="*/ 718642 w 734766"/>
                <a:gd name="connsiteY271" fmla="*/ 235336 h 365803"/>
                <a:gd name="connsiteX272" fmla="*/ 722551 w 734766"/>
                <a:gd name="connsiteY272" fmla="*/ 234351 h 365803"/>
                <a:gd name="connsiteX273" fmla="*/ 725971 w 734766"/>
                <a:gd name="connsiteY273" fmla="*/ 231890 h 365803"/>
                <a:gd name="connsiteX274" fmla="*/ 728903 w 734766"/>
                <a:gd name="connsiteY274" fmla="*/ 229428 h 365803"/>
                <a:gd name="connsiteX275" fmla="*/ 731346 w 734766"/>
                <a:gd name="connsiteY275" fmla="*/ 226474 h 365803"/>
                <a:gd name="connsiteX276" fmla="*/ 733300 w 734766"/>
                <a:gd name="connsiteY276" fmla="*/ 223028 h 365803"/>
                <a:gd name="connsiteX277" fmla="*/ 734766 w 734766"/>
                <a:gd name="connsiteY277" fmla="*/ 219089 h 365803"/>
                <a:gd name="connsiteX278" fmla="*/ 734766 w 734766"/>
                <a:gd name="connsiteY278" fmla="*/ 214658 h 365803"/>
                <a:gd name="connsiteX279" fmla="*/ 734766 w 734766"/>
                <a:gd name="connsiteY279" fmla="*/ 23140 h 365803"/>
                <a:gd name="connsiteX280" fmla="*/ 734766 w 734766"/>
                <a:gd name="connsiteY280" fmla="*/ 18217 h 365803"/>
                <a:gd name="connsiteX281" fmla="*/ 733300 w 734766"/>
                <a:gd name="connsiteY281" fmla="*/ 13293 h 365803"/>
                <a:gd name="connsiteX282" fmla="*/ 731834 w 734766"/>
                <a:gd name="connsiteY282" fmla="*/ 9354 h 365803"/>
                <a:gd name="connsiteX283" fmla="*/ 729391 w 734766"/>
                <a:gd name="connsiteY283" fmla="*/ 5908 h 365803"/>
                <a:gd name="connsiteX284" fmla="*/ 726460 w 734766"/>
                <a:gd name="connsiteY284" fmla="*/ 3446 h 365803"/>
                <a:gd name="connsiteX285" fmla="*/ 723039 w 734766"/>
                <a:gd name="connsiteY285" fmla="*/ 985 h 365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</a:cxnLst>
              <a:rect l="l" t="t" r="r" b="b"/>
              <a:pathLst>
                <a:path w="734766" h="365803">
                  <a:moveTo>
                    <a:pt x="100654" y="169854"/>
                  </a:moveTo>
                  <a:lnTo>
                    <a:pt x="104563" y="170346"/>
                  </a:lnTo>
                  <a:lnTo>
                    <a:pt x="107983" y="171331"/>
                  </a:lnTo>
                  <a:lnTo>
                    <a:pt x="111892" y="173300"/>
                  </a:lnTo>
                  <a:lnTo>
                    <a:pt x="114335" y="175762"/>
                  </a:lnTo>
                  <a:lnTo>
                    <a:pt x="116778" y="178716"/>
                  </a:lnTo>
                  <a:lnTo>
                    <a:pt x="118733" y="181670"/>
                  </a:lnTo>
                  <a:lnTo>
                    <a:pt x="119710" y="185116"/>
                  </a:lnTo>
                  <a:lnTo>
                    <a:pt x="119710" y="189055"/>
                  </a:lnTo>
                  <a:lnTo>
                    <a:pt x="119710" y="192994"/>
                  </a:lnTo>
                  <a:lnTo>
                    <a:pt x="118733" y="196440"/>
                  </a:lnTo>
                  <a:lnTo>
                    <a:pt x="116778" y="199394"/>
                  </a:lnTo>
                  <a:lnTo>
                    <a:pt x="114335" y="202348"/>
                  </a:lnTo>
                  <a:lnTo>
                    <a:pt x="111892" y="204810"/>
                  </a:lnTo>
                  <a:lnTo>
                    <a:pt x="107983" y="206779"/>
                  </a:lnTo>
                  <a:lnTo>
                    <a:pt x="104563" y="207764"/>
                  </a:lnTo>
                  <a:lnTo>
                    <a:pt x="100654" y="208256"/>
                  </a:lnTo>
                  <a:lnTo>
                    <a:pt x="97234" y="207764"/>
                  </a:lnTo>
                  <a:lnTo>
                    <a:pt x="93813" y="206779"/>
                  </a:lnTo>
                  <a:lnTo>
                    <a:pt x="90393" y="204810"/>
                  </a:lnTo>
                  <a:lnTo>
                    <a:pt x="87462" y="202348"/>
                  </a:lnTo>
                  <a:lnTo>
                    <a:pt x="85018" y="199394"/>
                  </a:lnTo>
                  <a:lnTo>
                    <a:pt x="83064" y="196440"/>
                  </a:lnTo>
                  <a:lnTo>
                    <a:pt x="82087" y="192994"/>
                  </a:lnTo>
                  <a:lnTo>
                    <a:pt x="82087" y="189055"/>
                  </a:lnTo>
                  <a:lnTo>
                    <a:pt x="82087" y="185116"/>
                  </a:lnTo>
                  <a:lnTo>
                    <a:pt x="83064" y="181670"/>
                  </a:lnTo>
                  <a:lnTo>
                    <a:pt x="85018" y="178716"/>
                  </a:lnTo>
                  <a:lnTo>
                    <a:pt x="87462" y="175762"/>
                  </a:lnTo>
                  <a:lnTo>
                    <a:pt x="90393" y="173300"/>
                  </a:lnTo>
                  <a:lnTo>
                    <a:pt x="93813" y="171331"/>
                  </a:lnTo>
                  <a:lnTo>
                    <a:pt x="97234" y="170346"/>
                  </a:lnTo>
                  <a:close/>
                  <a:moveTo>
                    <a:pt x="168083" y="169854"/>
                  </a:moveTo>
                  <a:lnTo>
                    <a:pt x="171991" y="170346"/>
                  </a:lnTo>
                  <a:lnTo>
                    <a:pt x="175412" y="171331"/>
                  </a:lnTo>
                  <a:lnTo>
                    <a:pt x="178343" y="173300"/>
                  </a:lnTo>
                  <a:lnTo>
                    <a:pt x="181275" y="175762"/>
                  </a:lnTo>
                  <a:lnTo>
                    <a:pt x="183718" y="178716"/>
                  </a:lnTo>
                  <a:lnTo>
                    <a:pt x="185673" y="181670"/>
                  </a:lnTo>
                  <a:lnTo>
                    <a:pt x="186650" y="185116"/>
                  </a:lnTo>
                  <a:lnTo>
                    <a:pt x="187138" y="189055"/>
                  </a:lnTo>
                  <a:lnTo>
                    <a:pt x="186650" y="192994"/>
                  </a:lnTo>
                  <a:lnTo>
                    <a:pt x="185673" y="196440"/>
                  </a:lnTo>
                  <a:lnTo>
                    <a:pt x="183718" y="199394"/>
                  </a:lnTo>
                  <a:lnTo>
                    <a:pt x="181275" y="202348"/>
                  </a:lnTo>
                  <a:lnTo>
                    <a:pt x="178343" y="204810"/>
                  </a:lnTo>
                  <a:lnTo>
                    <a:pt x="175412" y="206779"/>
                  </a:lnTo>
                  <a:lnTo>
                    <a:pt x="171991" y="207764"/>
                  </a:lnTo>
                  <a:lnTo>
                    <a:pt x="168083" y="208256"/>
                  </a:lnTo>
                  <a:lnTo>
                    <a:pt x="164174" y="207764"/>
                  </a:lnTo>
                  <a:lnTo>
                    <a:pt x="160265" y="206779"/>
                  </a:lnTo>
                  <a:lnTo>
                    <a:pt x="157333" y="204810"/>
                  </a:lnTo>
                  <a:lnTo>
                    <a:pt x="154890" y="202348"/>
                  </a:lnTo>
                  <a:lnTo>
                    <a:pt x="152447" y="199394"/>
                  </a:lnTo>
                  <a:lnTo>
                    <a:pt x="150492" y="196440"/>
                  </a:lnTo>
                  <a:lnTo>
                    <a:pt x="149515" y="192994"/>
                  </a:lnTo>
                  <a:lnTo>
                    <a:pt x="149027" y="189055"/>
                  </a:lnTo>
                  <a:lnTo>
                    <a:pt x="149515" y="185116"/>
                  </a:lnTo>
                  <a:lnTo>
                    <a:pt x="150492" y="181670"/>
                  </a:lnTo>
                  <a:lnTo>
                    <a:pt x="152447" y="178716"/>
                  </a:lnTo>
                  <a:lnTo>
                    <a:pt x="154890" y="175762"/>
                  </a:lnTo>
                  <a:lnTo>
                    <a:pt x="157333" y="173300"/>
                  </a:lnTo>
                  <a:lnTo>
                    <a:pt x="160265" y="171331"/>
                  </a:lnTo>
                  <a:lnTo>
                    <a:pt x="164174" y="170346"/>
                  </a:lnTo>
                  <a:close/>
                  <a:moveTo>
                    <a:pt x="235511" y="169854"/>
                  </a:moveTo>
                  <a:lnTo>
                    <a:pt x="239420" y="170346"/>
                  </a:lnTo>
                  <a:lnTo>
                    <a:pt x="242840" y="171331"/>
                  </a:lnTo>
                  <a:lnTo>
                    <a:pt x="245772" y="173300"/>
                  </a:lnTo>
                  <a:lnTo>
                    <a:pt x="248703" y="175762"/>
                  </a:lnTo>
                  <a:lnTo>
                    <a:pt x="251147" y="178716"/>
                  </a:lnTo>
                  <a:lnTo>
                    <a:pt x="253101" y="181670"/>
                  </a:lnTo>
                  <a:lnTo>
                    <a:pt x="254078" y="185116"/>
                  </a:lnTo>
                  <a:lnTo>
                    <a:pt x="254567" y="189055"/>
                  </a:lnTo>
                  <a:lnTo>
                    <a:pt x="254078" y="192994"/>
                  </a:lnTo>
                  <a:lnTo>
                    <a:pt x="253101" y="196440"/>
                  </a:lnTo>
                  <a:lnTo>
                    <a:pt x="251147" y="199394"/>
                  </a:lnTo>
                  <a:lnTo>
                    <a:pt x="248703" y="202348"/>
                  </a:lnTo>
                  <a:lnTo>
                    <a:pt x="245772" y="204810"/>
                  </a:lnTo>
                  <a:lnTo>
                    <a:pt x="242840" y="206779"/>
                  </a:lnTo>
                  <a:lnTo>
                    <a:pt x="239420" y="207764"/>
                  </a:lnTo>
                  <a:lnTo>
                    <a:pt x="235511" y="208256"/>
                  </a:lnTo>
                  <a:lnTo>
                    <a:pt x="231602" y="207764"/>
                  </a:lnTo>
                  <a:lnTo>
                    <a:pt x="227693" y="206779"/>
                  </a:lnTo>
                  <a:lnTo>
                    <a:pt x="224761" y="204810"/>
                  </a:lnTo>
                  <a:lnTo>
                    <a:pt x="222318" y="202348"/>
                  </a:lnTo>
                  <a:lnTo>
                    <a:pt x="219875" y="199394"/>
                  </a:lnTo>
                  <a:lnTo>
                    <a:pt x="217921" y="196440"/>
                  </a:lnTo>
                  <a:lnTo>
                    <a:pt x="216944" y="192994"/>
                  </a:lnTo>
                  <a:lnTo>
                    <a:pt x="216455" y="189055"/>
                  </a:lnTo>
                  <a:lnTo>
                    <a:pt x="216944" y="185116"/>
                  </a:lnTo>
                  <a:lnTo>
                    <a:pt x="217921" y="181670"/>
                  </a:lnTo>
                  <a:lnTo>
                    <a:pt x="219875" y="178716"/>
                  </a:lnTo>
                  <a:lnTo>
                    <a:pt x="222318" y="175762"/>
                  </a:lnTo>
                  <a:lnTo>
                    <a:pt x="224761" y="173300"/>
                  </a:lnTo>
                  <a:lnTo>
                    <a:pt x="227693" y="171331"/>
                  </a:lnTo>
                  <a:lnTo>
                    <a:pt x="231602" y="170346"/>
                  </a:lnTo>
                  <a:close/>
                  <a:moveTo>
                    <a:pt x="499255" y="92559"/>
                  </a:moveTo>
                  <a:lnTo>
                    <a:pt x="503164" y="93051"/>
                  </a:lnTo>
                  <a:lnTo>
                    <a:pt x="507073" y="94036"/>
                  </a:lnTo>
                  <a:lnTo>
                    <a:pt x="510005" y="96005"/>
                  </a:lnTo>
                  <a:lnTo>
                    <a:pt x="512448" y="98467"/>
                  </a:lnTo>
                  <a:lnTo>
                    <a:pt x="514891" y="101421"/>
                  </a:lnTo>
                  <a:lnTo>
                    <a:pt x="516845" y="104375"/>
                  </a:lnTo>
                  <a:lnTo>
                    <a:pt x="517822" y="107821"/>
                  </a:lnTo>
                  <a:lnTo>
                    <a:pt x="518311" y="111760"/>
                  </a:lnTo>
                  <a:lnTo>
                    <a:pt x="517822" y="115699"/>
                  </a:lnTo>
                  <a:lnTo>
                    <a:pt x="516845" y="119145"/>
                  </a:lnTo>
                  <a:lnTo>
                    <a:pt x="514891" y="122099"/>
                  </a:lnTo>
                  <a:lnTo>
                    <a:pt x="512448" y="125053"/>
                  </a:lnTo>
                  <a:lnTo>
                    <a:pt x="510005" y="127515"/>
                  </a:lnTo>
                  <a:lnTo>
                    <a:pt x="507073" y="129484"/>
                  </a:lnTo>
                  <a:lnTo>
                    <a:pt x="503164" y="130469"/>
                  </a:lnTo>
                  <a:lnTo>
                    <a:pt x="499255" y="130961"/>
                  </a:lnTo>
                  <a:lnTo>
                    <a:pt x="495346" y="130469"/>
                  </a:lnTo>
                  <a:lnTo>
                    <a:pt x="491926" y="129484"/>
                  </a:lnTo>
                  <a:lnTo>
                    <a:pt x="488994" y="127515"/>
                  </a:lnTo>
                  <a:lnTo>
                    <a:pt x="486063" y="125053"/>
                  </a:lnTo>
                  <a:lnTo>
                    <a:pt x="483619" y="122099"/>
                  </a:lnTo>
                  <a:lnTo>
                    <a:pt x="481665" y="119145"/>
                  </a:lnTo>
                  <a:lnTo>
                    <a:pt x="480688" y="115699"/>
                  </a:lnTo>
                  <a:lnTo>
                    <a:pt x="480199" y="111760"/>
                  </a:lnTo>
                  <a:lnTo>
                    <a:pt x="480688" y="107821"/>
                  </a:lnTo>
                  <a:lnTo>
                    <a:pt x="481665" y="104375"/>
                  </a:lnTo>
                  <a:lnTo>
                    <a:pt x="483619" y="101421"/>
                  </a:lnTo>
                  <a:lnTo>
                    <a:pt x="486063" y="98467"/>
                  </a:lnTo>
                  <a:lnTo>
                    <a:pt x="488994" y="96005"/>
                  </a:lnTo>
                  <a:lnTo>
                    <a:pt x="491926" y="94036"/>
                  </a:lnTo>
                  <a:lnTo>
                    <a:pt x="495346" y="93051"/>
                  </a:lnTo>
                  <a:close/>
                  <a:moveTo>
                    <a:pt x="566683" y="92559"/>
                  </a:moveTo>
                  <a:lnTo>
                    <a:pt x="570592" y="93051"/>
                  </a:lnTo>
                  <a:lnTo>
                    <a:pt x="574501" y="94036"/>
                  </a:lnTo>
                  <a:lnTo>
                    <a:pt x="577433" y="96005"/>
                  </a:lnTo>
                  <a:lnTo>
                    <a:pt x="579876" y="98467"/>
                  </a:lnTo>
                  <a:lnTo>
                    <a:pt x="582319" y="101421"/>
                  </a:lnTo>
                  <a:lnTo>
                    <a:pt x="584274" y="104375"/>
                  </a:lnTo>
                  <a:lnTo>
                    <a:pt x="585251" y="107821"/>
                  </a:lnTo>
                  <a:lnTo>
                    <a:pt x="585739" y="111760"/>
                  </a:lnTo>
                  <a:lnTo>
                    <a:pt x="585251" y="115699"/>
                  </a:lnTo>
                  <a:lnTo>
                    <a:pt x="584274" y="119145"/>
                  </a:lnTo>
                  <a:lnTo>
                    <a:pt x="582319" y="122099"/>
                  </a:lnTo>
                  <a:lnTo>
                    <a:pt x="579876" y="125053"/>
                  </a:lnTo>
                  <a:lnTo>
                    <a:pt x="577433" y="127515"/>
                  </a:lnTo>
                  <a:lnTo>
                    <a:pt x="574501" y="129484"/>
                  </a:lnTo>
                  <a:lnTo>
                    <a:pt x="570592" y="130469"/>
                  </a:lnTo>
                  <a:lnTo>
                    <a:pt x="566683" y="130961"/>
                  </a:lnTo>
                  <a:lnTo>
                    <a:pt x="562775" y="130469"/>
                  </a:lnTo>
                  <a:lnTo>
                    <a:pt x="559354" y="129484"/>
                  </a:lnTo>
                  <a:lnTo>
                    <a:pt x="556423" y="127515"/>
                  </a:lnTo>
                  <a:lnTo>
                    <a:pt x="553491" y="125053"/>
                  </a:lnTo>
                  <a:lnTo>
                    <a:pt x="551048" y="122099"/>
                  </a:lnTo>
                  <a:lnTo>
                    <a:pt x="549093" y="119145"/>
                  </a:lnTo>
                  <a:lnTo>
                    <a:pt x="548116" y="115699"/>
                  </a:lnTo>
                  <a:lnTo>
                    <a:pt x="547628" y="111760"/>
                  </a:lnTo>
                  <a:lnTo>
                    <a:pt x="548116" y="107821"/>
                  </a:lnTo>
                  <a:lnTo>
                    <a:pt x="549093" y="104375"/>
                  </a:lnTo>
                  <a:lnTo>
                    <a:pt x="551048" y="101421"/>
                  </a:lnTo>
                  <a:lnTo>
                    <a:pt x="553491" y="98467"/>
                  </a:lnTo>
                  <a:lnTo>
                    <a:pt x="556423" y="96005"/>
                  </a:lnTo>
                  <a:lnTo>
                    <a:pt x="559354" y="94036"/>
                  </a:lnTo>
                  <a:lnTo>
                    <a:pt x="562775" y="93051"/>
                  </a:lnTo>
                  <a:close/>
                  <a:moveTo>
                    <a:pt x="634112" y="92559"/>
                  </a:moveTo>
                  <a:lnTo>
                    <a:pt x="637532" y="93051"/>
                  </a:lnTo>
                  <a:lnTo>
                    <a:pt x="640953" y="94036"/>
                  </a:lnTo>
                  <a:lnTo>
                    <a:pt x="644373" y="96005"/>
                  </a:lnTo>
                  <a:lnTo>
                    <a:pt x="647304" y="98467"/>
                  </a:lnTo>
                  <a:lnTo>
                    <a:pt x="649748" y="101421"/>
                  </a:lnTo>
                  <a:lnTo>
                    <a:pt x="651702" y="104375"/>
                  </a:lnTo>
                  <a:lnTo>
                    <a:pt x="652679" y="107821"/>
                  </a:lnTo>
                  <a:lnTo>
                    <a:pt x="652679" y="111760"/>
                  </a:lnTo>
                  <a:lnTo>
                    <a:pt x="652679" y="115699"/>
                  </a:lnTo>
                  <a:lnTo>
                    <a:pt x="651702" y="119145"/>
                  </a:lnTo>
                  <a:lnTo>
                    <a:pt x="649748" y="122099"/>
                  </a:lnTo>
                  <a:lnTo>
                    <a:pt x="647304" y="125053"/>
                  </a:lnTo>
                  <a:lnTo>
                    <a:pt x="644373" y="127515"/>
                  </a:lnTo>
                  <a:lnTo>
                    <a:pt x="640953" y="129484"/>
                  </a:lnTo>
                  <a:lnTo>
                    <a:pt x="637532" y="130469"/>
                  </a:lnTo>
                  <a:lnTo>
                    <a:pt x="634112" y="130961"/>
                  </a:lnTo>
                  <a:lnTo>
                    <a:pt x="630203" y="130469"/>
                  </a:lnTo>
                  <a:lnTo>
                    <a:pt x="626783" y="129484"/>
                  </a:lnTo>
                  <a:lnTo>
                    <a:pt x="622874" y="127515"/>
                  </a:lnTo>
                  <a:lnTo>
                    <a:pt x="620431" y="125053"/>
                  </a:lnTo>
                  <a:lnTo>
                    <a:pt x="617988" y="122099"/>
                  </a:lnTo>
                  <a:lnTo>
                    <a:pt x="616033" y="119145"/>
                  </a:lnTo>
                  <a:lnTo>
                    <a:pt x="615056" y="115699"/>
                  </a:lnTo>
                  <a:lnTo>
                    <a:pt x="615056" y="111760"/>
                  </a:lnTo>
                  <a:lnTo>
                    <a:pt x="615056" y="107821"/>
                  </a:lnTo>
                  <a:lnTo>
                    <a:pt x="616033" y="104375"/>
                  </a:lnTo>
                  <a:lnTo>
                    <a:pt x="617988" y="101421"/>
                  </a:lnTo>
                  <a:lnTo>
                    <a:pt x="620431" y="98467"/>
                  </a:lnTo>
                  <a:lnTo>
                    <a:pt x="622874" y="96005"/>
                  </a:lnTo>
                  <a:lnTo>
                    <a:pt x="626783" y="94036"/>
                  </a:lnTo>
                  <a:lnTo>
                    <a:pt x="630203" y="93051"/>
                  </a:lnTo>
                  <a:close/>
                  <a:moveTo>
                    <a:pt x="334699" y="77295"/>
                  </a:moveTo>
                  <a:lnTo>
                    <a:pt x="330302" y="77295"/>
                  </a:lnTo>
                  <a:lnTo>
                    <a:pt x="20522" y="77295"/>
                  </a:lnTo>
                  <a:lnTo>
                    <a:pt x="15636" y="77295"/>
                  </a:lnTo>
                  <a:lnTo>
                    <a:pt x="11727" y="78280"/>
                  </a:lnTo>
                  <a:lnTo>
                    <a:pt x="8306" y="80741"/>
                  </a:lnTo>
                  <a:lnTo>
                    <a:pt x="5375" y="83203"/>
                  </a:lnTo>
                  <a:lnTo>
                    <a:pt x="2932" y="86649"/>
                  </a:lnTo>
                  <a:lnTo>
                    <a:pt x="1466" y="90588"/>
                  </a:lnTo>
                  <a:lnTo>
                    <a:pt x="0" y="95512"/>
                  </a:lnTo>
                  <a:lnTo>
                    <a:pt x="0" y="100435"/>
                  </a:lnTo>
                  <a:lnTo>
                    <a:pt x="0" y="291953"/>
                  </a:lnTo>
                  <a:lnTo>
                    <a:pt x="0" y="296384"/>
                  </a:lnTo>
                  <a:lnTo>
                    <a:pt x="1466" y="300323"/>
                  </a:lnTo>
                  <a:lnTo>
                    <a:pt x="3420" y="303769"/>
                  </a:lnTo>
                  <a:lnTo>
                    <a:pt x="5863" y="306723"/>
                  </a:lnTo>
                  <a:lnTo>
                    <a:pt x="8795" y="309185"/>
                  </a:lnTo>
                  <a:lnTo>
                    <a:pt x="12215" y="311646"/>
                  </a:lnTo>
                  <a:lnTo>
                    <a:pt x="16124" y="312631"/>
                  </a:lnTo>
                  <a:lnTo>
                    <a:pt x="20522" y="312631"/>
                  </a:lnTo>
                  <a:lnTo>
                    <a:pt x="239908" y="312631"/>
                  </a:lnTo>
                  <a:lnTo>
                    <a:pt x="306360" y="364818"/>
                  </a:lnTo>
                  <a:lnTo>
                    <a:pt x="308314" y="365803"/>
                  </a:lnTo>
                  <a:lnTo>
                    <a:pt x="309780" y="365803"/>
                  </a:lnTo>
                  <a:lnTo>
                    <a:pt x="311734" y="365803"/>
                  </a:lnTo>
                  <a:lnTo>
                    <a:pt x="312712" y="365311"/>
                  </a:lnTo>
                  <a:lnTo>
                    <a:pt x="313689" y="364326"/>
                  </a:lnTo>
                  <a:lnTo>
                    <a:pt x="315155" y="362849"/>
                  </a:lnTo>
                  <a:lnTo>
                    <a:pt x="315643" y="361864"/>
                  </a:lnTo>
                  <a:lnTo>
                    <a:pt x="315643" y="359895"/>
                  </a:lnTo>
                  <a:lnTo>
                    <a:pt x="315643" y="312631"/>
                  </a:lnTo>
                  <a:lnTo>
                    <a:pt x="330302" y="312631"/>
                  </a:lnTo>
                  <a:lnTo>
                    <a:pt x="334699" y="312631"/>
                  </a:lnTo>
                  <a:lnTo>
                    <a:pt x="338119" y="311646"/>
                  </a:lnTo>
                  <a:lnTo>
                    <a:pt x="342028" y="309185"/>
                  </a:lnTo>
                  <a:lnTo>
                    <a:pt x="344960" y="306723"/>
                  </a:lnTo>
                  <a:lnTo>
                    <a:pt x="347403" y="303769"/>
                  </a:lnTo>
                  <a:lnTo>
                    <a:pt x="349358" y="300323"/>
                  </a:lnTo>
                  <a:lnTo>
                    <a:pt x="350335" y="296384"/>
                  </a:lnTo>
                  <a:lnTo>
                    <a:pt x="351312" y="291953"/>
                  </a:lnTo>
                  <a:lnTo>
                    <a:pt x="351312" y="100435"/>
                  </a:lnTo>
                  <a:lnTo>
                    <a:pt x="350335" y="95512"/>
                  </a:lnTo>
                  <a:lnTo>
                    <a:pt x="349358" y="90588"/>
                  </a:lnTo>
                  <a:lnTo>
                    <a:pt x="347403" y="86649"/>
                  </a:lnTo>
                  <a:lnTo>
                    <a:pt x="345449" y="83695"/>
                  </a:lnTo>
                  <a:lnTo>
                    <a:pt x="342517" y="80741"/>
                  </a:lnTo>
                  <a:lnTo>
                    <a:pt x="339097" y="78280"/>
                  </a:lnTo>
                  <a:close/>
                  <a:moveTo>
                    <a:pt x="719130" y="0"/>
                  </a:moveTo>
                  <a:lnTo>
                    <a:pt x="714244" y="0"/>
                  </a:lnTo>
                  <a:lnTo>
                    <a:pt x="404464" y="0"/>
                  </a:lnTo>
                  <a:lnTo>
                    <a:pt x="400067" y="0"/>
                  </a:lnTo>
                  <a:lnTo>
                    <a:pt x="395669" y="985"/>
                  </a:lnTo>
                  <a:lnTo>
                    <a:pt x="392249" y="3446"/>
                  </a:lnTo>
                  <a:lnTo>
                    <a:pt x="389317" y="6400"/>
                  </a:lnTo>
                  <a:lnTo>
                    <a:pt x="387363" y="9354"/>
                  </a:lnTo>
                  <a:lnTo>
                    <a:pt x="385408" y="13293"/>
                  </a:lnTo>
                  <a:lnTo>
                    <a:pt x="384431" y="18217"/>
                  </a:lnTo>
                  <a:lnTo>
                    <a:pt x="383454" y="23140"/>
                  </a:lnTo>
                  <a:lnTo>
                    <a:pt x="383454" y="214658"/>
                  </a:lnTo>
                  <a:lnTo>
                    <a:pt x="384431" y="219089"/>
                  </a:lnTo>
                  <a:lnTo>
                    <a:pt x="385408" y="223028"/>
                  </a:lnTo>
                  <a:lnTo>
                    <a:pt x="387363" y="226474"/>
                  </a:lnTo>
                  <a:lnTo>
                    <a:pt x="389806" y="229428"/>
                  </a:lnTo>
                  <a:lnTo>
                    <a:pt x="392738" y="231890"/>
                  </a:lnTo>
                  <a:lnTo>
                    <a:pt x="396647" y="234351"/>
                  </a:lnTo>
                  <a:lnTo>
                    <a:pt x="400067" y="235336"/>
                  </a:lnTo>
                  <a:lnTo>
                    <a:pt x="404464" y="235336"/>
                  </a:lnTo>
                  <a:lnTo>
                    <a:pt x="419123" y="235336"/>
                  </a:lnTo>
                  <a:lnTo>
                    <a:pt x="419123" y="282600"/>
                  </a:lnTo>
                  <a:lnTo>
                    <a:pt x="419123" y="284569"/>
                  </a:lnTo>
                  <a:lnTo>
                    <a:pt x="419611" y="285554"/>
                  </a:lnTo>
                  <a:lnTo>
                    <a:pt x="421077" y="287031"/>
                  </a:lnTo>
                  <a:lnTo>
                    <a:pt x="422054" y="288016"/>
                  </a:lnTo>
                  <a:lnTo>
                    <a:pt x="423032" y="288508"/>
                  </a:lnTo>
                  <a:lnTo>
                    <a:pt x="424986" y="288508"/>
                  </a:lnTo>
                  <a:lnTo>
                    <a:pt x="426452" y="288508"/>
                  </a:lnTo>
                  <a:lnTo>
                    <a:pt x="428406" y="287523"/>
                  </a:lnTo>
                  <a:lnTo>
                    <a:pt x="494858" y="235336"/>
                  </a:lnTo>
                  <a:lnTo>
                    <a:pt x="714244" y="235336"/>
                  </a:lnTo>
                  <a:lnTo>
                    <a:pt x="718642" y="235336"/>
                  </a:lnTo>
                  <a:lnTo>
                    <a:pt x="722551" y="234351"/>
                  </a:lnTo>
                  <a:lnTo>
                    <a:pt x="725971" y="231890"/>
                  </a:lnTo>
                  <a:lnTo>
                    <a:pt x="728903" y="229428"/>
                  </a:lnTo>
                  <a:lnTo>
                    <a:pt x="731346" y="226474"/>
                  </a:lnTo>
                  <a:lnTo>
                    <a:pt x="733300" y="223028"/>
                  </a:lnTo>
                  <a:lnTo>
                    <a:pt x="734766" y="219089"/>
                  </a:lnTo>
                  <a:lnTo>
                    <a:pt x="734766" y="214658"/>
                  </a:lnTo>
                  <a:lnTo>
                    <a:pt x="734766" y="23140"/>
                  </a:lnTo>
                  <a:lnTo>
                    <a:pt x="734766" y="18217"/>
                  </a:lnTo>
                  <a:lnTo>
                    <a:pt x="733300" y="13293"/>
                  </a:lnTo>
                  <a:lnTo>
                    <a:pt x="731834" y="9354"/>
                  </a:lnTo>
                  <a:lnTo>
                    <a:pt x="729391" y="5908"/>
                  </a:lnTo>
                  <a:lnTo>
                    <a:pt x="726460" y="3446"/>
                  </a:lnTo>
                  <a:lnTo>
                    <a:pt x="723039" y="98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" name="îsľîḑe">
              <a:extLst>
                <a:ext uri="{FF2B5EF4-FFF2-40B4-BE49-F238E27FC236}">
                  <a16:creationId xmlns:a16="http://schemas.microsoft.com/office/drawing/2014/main" id="{E1539030-1056-4611-BD56-5370EDB22BEB}"/>
                </a:ext>
              </a:extLst>
            </p:cNvPr>
            <p:cNvSpPr txBox="1"/>
            <p:nvPr/>
          </p:nvSpPr>
          <p:spPr>
            <a:xfrm>
              <a:off x="664375" y="4005077"/>
              <a:ext cx="1741625" cy="696306"/>
            </a:xfrm>
            <a:prstGeom prst="rect">
              <a:avLst/>
            </a:prstGeom>
          </p:spPr>
          <p:txBody>
            <a:bodyPr wrap="square" anchor="t" anchorCtr="0">
              <a:normAutofit/>
            </a:bodyPr>
            <a:lstStyle>
              <a:lvl1pPr marL="228568" indent="-228568" algn="l" defTabSz="914264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1pPr>
              <a:lvl2pPr marL="685702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</a:defRPr>
              </a:lvl2pPr>
              <a:lvl3pPr marL="1142830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</a:defRPr>
              </a:lvl3pPr>
              <a:lvl4pPr marL="1599960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</a:defRPr>
              </a:lvl4pPr>
              <a:lvl5pPr marL="2057091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</a:defRPr>
              </a:lvl5pPr>
              <a:lvl6pPr marL="2514224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6pPr>
              <a:lvl7pPr marL="2971356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7pPr>
              <a:lvl8pPr marL="3428488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8pPr>
              <a:lvl9pPr marL="3885622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en-US" altLang="zh-CN" sz="1100" dirty="0"/>
                <a:t>Supporting text here. </a:t>
              </a:r>
            </a:p>
            <a:p>
              <a:pPr marL="0" indent="0" algn="ctr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en-US" altLang="zh-CN" sz="1100" dirty="0"/>
                <a:t>……</a:t>
              </a:r>
              <a:endParaRPr lang="zh-CN" altLang="en-US" sz="1100" dirty="0"/>
            </a:p>
          </p:txBody>
        </p:sp>
        <p:sp>
          <p:nvSpPr>
            <p:cNvPr id="22" name="íṧļiḍè">
              <a:extLst>
                <a:ext uri="{FF2B5EF4-FFF2-40B4-BE49-F238E27FC236}">
                  <a16:creationId xmlns:a16="http://schemas.microsoft.com/office/drawing/2014/main" id="{DE254C9F-03F0-4098-9CB0-3E964C3D010F}"/>
                </a:ext>
              </a:extLst>
            </p:cNvPr>
            <p:cNvSpPr txBox="1"/>
            <p:nvPr/>
          </p:nvSpPr>
          <p:spPr>
            <a:xfrm>
              <a:off x="9780588" y="4005077"/>
              <a:ext cx="1741625" cy="696306"/>
            </a:xfrm>
            <a:prstGeom prst="rect">
              <a:avLst/>
            </a:prstGeom>
          </p:spPr>
          <p:txBody>
            <a:bodyPr wrap="square" anchor="t" anchorCtr="0">
              <a:normAutofit/>
            </a:bodyPr>
            <a:lstStyle>
              <a:lvl1pPr marL="228568" indent="-228568" algn="l" defTabSz="914264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1pPr>
              <a:lvl2pPr marL="685702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</a:defRPr>
              </a:lvl2pPr>
              <a:lvl3pPr marL="1142830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</a:defRPr>
              </a:lvl3pPr>
              <a:lvl4pPr marL="1599960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</a:defRPr>
              </a:lvl4pPr>
              <a:lvl5pPr marL="2057091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</a:defRPr>
              </a:lvl5pPr>
              <a:lvl6pPr marL="2514224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6pPr>
              <a:lvl7pPr marL="2971356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7pPr>
              <a:lvl8pPr marL="3428488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8pPr>
              <a:lvl9pPr marL="3885622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en-US" altLang="zh-CN" sz="1100" dirty="0"/>
                <a:t>Supporting text here. </a:t>
              </a:r>
            </a:p>
            <a:p>
              <a:pPr marL="0" indent="0" algn="ctr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en-US" altLang="zh-CN" sz="1100" dirty="0"/>
                <a:t>……</a:t>
              </a:r>
              <a:endParaRPr lang="zh-CN" altLang="en-US" sz="1100" dirty="0"/>
            </a:p>
          </p:txBody>
        </p:sp>
        <p:sp>
          <p:nvSpPr>
            <p:cNvPr id="23" name="ïṧlîde">
              <a:extLst>
                <a:ext uri="{FF2B5EF4-FFF2-40B4-BE49-F238E27FC236}">
                  <a16:creationId xmlns:a16="http://schemas.microsoft.com/office/drawing/2014/main" id="{DF97B589-4EE0-4D5A-AB3F-CAAF3782B45A}"/>
                </a:ext>
              </a:extLst>
            </p:cNvPr>
            <p:cNvSpPr txBox="1"/>
            <p:nvPr/>
          </p:nvSpPr>
          <p:spPr>
            <a:xfrm>
              <a:off x="2943428" y="4005077"/>
              <a:ext cx="1741625" cy="696306"/>
            </a:xfrm>
            <a:prstGeom prst="rect">
              <a:avLst/>
            </a:prstGeom>
          </p:spPr>
          <p:txBody>
            <a:bodyPr wrap="square" anchor="t" anchorCtr="0">
              <a:normAutofit/>
            </a:bodyPr>
            <a:lstStyle>
              <a:lvl1pPr marL="228568" indent="-228568" algn="l" defTabSz="914264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1pPr>
              <a:lvl2pPr marL="685702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</a:defRPr>
              </a:lvl2pPr>
              <a:lvl3pPr marL="1142830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</a:defRPr>
              </a:lvl3pPr>
              <a:lvl4pPr marL="1599960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</a:defRPr>
              </a:lvl4pPr>
              <a:lvl5pPr marL="2057091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</a:defRPr>
              </a:lvl5pPr>
              <a:lvl6pPr marL="2514224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6pPr>
              <a:lvl7pPr marL="2971356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7pPr>
              <a:lvl8pPr marL="3428488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8pPr>
              <a:lvl9pPr marL="3885622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en-US" altLang="zh-CN" sz="1100" dirty="0"/>
                <a:t>Supporting text here. </a:t>
              </a:r>
            </a:p>
            <a:p>
              <a:pPr marL="0" indent="0" algn="ctr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en-US" altLang="zh-CN" sz="1100" dirty="0"/>
                <a:t>……</a:t>
              </a:r>
              <a:endParaRPr lang="zh-CN" altLang="en-US" sz="1100" dirty="0"/>
            </a:p>
          </p:txBody>
        </p:sp>
        <p:sp>
          <p:nvSpPr>
            <p:cNvPr id="24" name="íş1îďê">
              <a:extLst>
                <a:ext uri="{FF2B5EF4-FFF2-40B4-BE49-F238E27FC236}">
                  <a16:creationId xmlns:a16="http://schemas.microsoft.com/office/drawing/2014/main" id="{E222E09B-86D2-40E1-8D62-2BD04B038992}"/>
                </a:ext>
              </a:extLst>
            </p:cNvPr>
            <p:cNvSpPr txBox="1"/>
            <p:nvPr/>
          </p:nvSpPr>
          <p:spPr>
            <a:xfrm>
              <a:off x="5222481" y="4005077"/>
              <a:ext cx="1741625" cy="696306"/>
            </a:xfrm>
            <a:prstGeom prst="rect">
              <a:avLst/>
            </a:prstGeom>
          </p:spPr>
          <p:txBody>
            <a:bodyPr wrap="square" anchor="t" anchorCtr="0">
              <a:normAutofit/>
            </a:bodyPr>
            <a:lstStyle>
              <a:lvl1pPr marL="228568" indent="-228568" algn="l" defTabSz="914264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1pPr>
              <a:lvl2pPr marL="685702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</a:defRPr>
              </a:lvl2pPr>
              <a:lvl3pPr marL="1142830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</a:defRPr>
              </a:lvl3pPr>
              <a:lvl4pPr marL="1599960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</a:defRPr>
              </a:lvl4pPr>
              <a:lvl5pPr marL="2057091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</a:defRPr>
              </a:lvl5pPr>
              <a:lvl6pPr marL="2514224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6pPr>
              <a:lvl7pPr marL="2971356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7pPr>
              <a:lvl8pPr marL="3428488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8pPr>
              <a:lvl9pPr marL="3885622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en-US" altLang="zh-CN" sz="1100" dirty="0"/>
                <a:t>Supporting text here. </a:t>
              </a:r>
            </a:p>
            <a:p>
              <a:pPr marL="0" indent="0" algn="ctr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en-US" altLang="zh-CN" sz="1100" dirty="0"/>
                <a:t>……</a:t>
              </a:r>
              <a:endParaRPr lang="zh-CN" altLang="en-US" sz="1100" dirty="0"/>
            </a:p>
          </p:txBody>
        </p:sp>
        <p:sp>
          <p:nvSpPr>
            <p:cNvPr id="25" name="iṥ1ïḍê">
              <a:extLst>
                <a:ext uri="{FF2B5EF4-FFF2-40B4-BE49-F238E27FC236}">
                  <a16:creationId xmlns:a16="http://schemas.microsoft.com/office/drawing/2014/main" id="{3D257E3D-20B4-48E7-801A-5B64AB6011CE}"/>
                </a:ext>
              </a:extLst>
            </p:cNvPr>
            <p:cNvSpPr txBox="1"/>
            <p:nvPr/>
          </p:nvSpPr>
          <p:spPr>
            <a:xfrm>
              <a:off x="7501534" y="4005077"/>
              <a:ext cx="1741625" cy="696306"/>
            </a:xfrm>
            <a:prstGeom prst="rect">
              <a:avLst/>
            </a:prstGeom>
          </p:spPr>
          <p:txBody>
            <a:bodyPr wrap="square" anchor="t" anchorCtr="0">
              <a:normAutofit/>
            </a:bodyPr>
            <a:lstStyle>
              <a:lvl1pPr marL="228568" indent="-228568" algn="l" defTabSz="914264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1pPr>
              <a:lvl2pPr marL="685702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</a:defRPr>
              </a:lvl2pPr>
              <a:lvl3pPr marL="1142830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</a:defRPr>
              </a:lvl3pPr>
              <a:lvl4pPr marL="1599960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</a:defRPr>
              </a:lvl4pPr>
              <a:lvl5pPr marL="2057091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</a:defRPr>
              </a:lvl5pPr>
              <a:lvl6pPr marL="2514224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6pPr>
              <a:lvl7pPr marL="2971356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7pPr>
              <a:lvl8pPr marL="3428488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8pPr>
              <a:lvl9pPr marL="3885622" indent="-228568" algn="l" defTabSz="914264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en-US" altLang="zh-CN" sz="1100" dirty="0"/>
                <a:t>Supporting text here. </a:t>
              </a:r>
            </a:p>
            <a:p>
              <a:pPr marL="0" indent="0" algn="ctr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en-US" altLang="zh-CN" sz="1100" dirty="0"/>
                <a:t>……</a:t>
              </a:r>
              <a:endParaRPr lang="zh-CN" altLang="en-US" sz="1100" dirty="0"/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0BF7500F-7324-49AC-AFA9-2F1FF42426C2}"/>
                </a:ext>
              </a:extLst>
            </p:cNvPr>
            <p:cNvCxnSpPr>
              <a:cxnSpLocks/>
            </p:cNvCxnSpPr>
            <p:nvPr/>
          </p:nvCxnSpPr>
          <p:spPr>
            <a:xfrm>
              <a:off x="664375" y="5004000"/>
              <a:ext cx="174162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10AB4605-BABB-4864-8D7B-1D0C27F8EDAE}"/>
                </a:ext>
              </a:extLst>
            </p:cNvPr>
            <p:cNvCxnSpPr>
              <a:cxnSpLocks/>
            </p:cNvCxnSpPr>
            <p:nvPr/>
          </p:nvCxnSpPr>
          <p:spPr>
            <a:xfrm>
              <a:off x="2947175" y="5004000"/>
              <a:ext cx="174162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D57DDF2-C175-4510-BCA6-6C900CAE7E49}"/>
                </a:ext>
              </a:extLst>
            </p:cNvPr>
            <p:cNvCxnSpPr>
              <a:cxnSpLocks/>
            </p:cNvCxnSpPr>
            <p:nvPr/>
          </p:nvCxnSpPr>
          <p:spPr>
            <a:xfrm>
              <a:off x="5229975" y="5004000"/>
              <a:ext cx="174162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3AEA8FA9-9A4B-4D13-9AA1-ED3FB941C9BC}"/>
                </a:ext>
              </a:extLst>
            </p:cNvPr>
            <p:cNvCxnSpPr>
              <a:cxnSpLocks/>
            </p:cNvCxnSpPr>
            <p:nvPr/>
          </p:nvCxnSpPr>
          <p:spPr>
            <a:xfrm>
              <a:off x="7512775" y="5004000"/>
              <a:ext cx="174162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34552F43-CF98-4360-AA19-819E550BCB7B}"/>
                </a:ext>
              </a:extLst>
            </p:cNvPr>
            <p:cNvCxnSpPr>
              <a:cxnSpLocks/>
            </p:cNvCxnSpPr>
            <p:nvPr/>
          </p:nvCxnSpPr>
          <p:spPr>
            <a:xfrm>
              <a:off x="9795573" y="5004000"/>
              <a:ext cx="174162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iṥľïḍè">
              <a:extLst>
                <a:ext uri="{FF2B5EF4-FFF2-40B4-BE49-F238E27FC236}">
                  <a16:creationId xmlns:a16="http://schemas.microsoft.com/office/drawing/2014/main" id="{06E95D65-2661-422A-BC46-F6F145D4C9FA}"/>
                </a:ext>
              </a:extLst>
            </p:cNvPr>
            <p:cNvSpPr txBox="1"/>
            <p:nvPr/>
          </p:nvSpPr>
          <p:spPr bwMode="auto">
            <a:xfrm>
              <a:off x="669925" y="5021175"/>
              <a:ext cx="1736075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32" name="ïşľíḓé">
              <a:extLst>
                <a:ext uri="{FF2B5EF4-FFF2-40B4-BE49-F238E27FC236}">
                  <a16:creationId xmlns:a16="http://schemas.microsoft.com/office/drawing/2014/main" id="{5E72FF14-3DD6-4D23-ABDB-5801A4D09EE7}"/>
                </a:ext>
              </a:extLst>
            </p:cNvPr>
            <p:cNvSpPr txBox="1"/>
            <p:nvPr/>
          </p:nvSpPr>
          <p:spPr bwMode="auto">
            <a:xfrm>
              <a:off x="2952725" y="5021175"/>
              <a:ext cx="1736075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33" name="ïSļíḋê">
              <a:extLst>
                <a:ext uri="{FF2B5EF4-FFF2-40B4-BE49-F238E27FC236}">
                  <a16:creationId xmlns:a16="http://schemas.microsoft.com/office/drawing/2014/main" id="{80854CF7-7016-486B-8034-F0946ED5D7FD}"/>
                </a:ext>
              </a:extLst>
            </p:cNvPr>
            <p:cNvSpPr txBox="1"/>
            <p:nvPr/>
          </p:nvSpPr>
          <p:spPr bwMode="auto">
            <a:xfrm>
              <a:off x="5235525" y="5021175"/>
              <a:ext cx="1736075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34" name="i$ḷiḓe">
              <a:extLst>
                <a:ext uri="{FF2B5EF4-FFF2-40B4-BE49-F238E27FC236}">
                  <a16:creationId xmlns:a16="http://schemas.microsoft.com/office/drawing/2014/main" id="{316A1133-9B74-461C-A52A-A9307CB305E8}"/>
                </a:ext>
              </a:extLst>
            </p:cNvPr>
            <p:cNvSpPr txBox="1"/>
            <p:nvPr/>
          </p:nvSpPr>
          <p:spPr bwMode="auto">
            <a:xfrm>
              <a:off x="7518325" y="5021175"/>
              <a:ext cx="1736075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35" name="íSlîḑe">
              <a:extLst>
                <a:ext uri="{FF2B5EF4-FFF2-40B4-BE49-F238E27FC236}">
                  <a16:creationId xmlns:a16="http://schemas.microsoft.com/office/drawing/2014/main" id="{88021D70-A05C-4ED9-B368-7AE744B3A62C}"/>
                </a:ext>
              </a:extLst>
            </p:cNvPr>
            <p:cNvSpPr txBox="1"/>
            <p:nvPr/>
          </p:nvSpPr>
          <p:spPr bwMode="auto">
            <a:xfrm>
              <a:off x="9801123" y="5021175"/>
              <a:ext cx="1736075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3976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474977-4F42-4621-BDB8-ACE180BE9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6315FB1-B1D2-4307-8AD0-6386FFDD3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5A3A5BA-F4AB-4EB4-8A90-5C0432F16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35</a:t>
            </a:fld>
            <a:endParaRPr lang="zh-CN" altLang="en-US"/>
          </a:p>
        </p:txBody>
      </p:sp>
      <p:grpSp>
        <p:nvGrpSpPr>
          <p:cNvPr id="5" name="956d6f92-007c-4e07-be4a-6d5b24bc535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0135C52-D651-4BDB-939D-96B310632535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1574313"/>
            <a:ext cx="10845800" cy="4469743"/>
            <a:chOff x="673100" y="1574313"/>
            <a:chExt cx="10845800" cy="4469743"/>
          </a:xfrm>
        </p:grpSpPr>
        <p:sp>
          <p:nvSpPr>
            <p:cNvPr id="6" name="ïṩḻíḓé">
              <a:extLst>
                <a:ext uri="{FF2B5EF4-FFF2-40B4-BE49-F238E27FC236}">
                  <a16:creationId xmlns:a16="http://schemas.microsoft.com/office/drawing/2014/main" id="{0B4A1AD6-5161-4A0A-8F2D-F8E26D54187B}"/>
                </a:ext>
              </a:extLst>
            </p:cNvPr>
            <p:cNvSpPr/>
            <p:nvPr/>
          </p:nvSpPr>
          <p:spPr bwMode="auto">
            <a:xfrm>
              <a:off x="4463832" y="2419417"/>
              <a:ext cx="3291071" cy="25756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iṡļïdé">
              <a:extLst>
                <a:ext uri="{FF2B5EF4-FFF2-40B4-BE49-F238E27FC236}">
                  <a16:creationId xmlns:a16="http://schemas.microsoft.com/office/drawing/2014/main" id="{68D2BC1C-C7EA-4DC6-843F-010577FFD8DF}"/>
                </a:ext>
              </a:extLst>
            </p:cNvPr>
            <p:cNvSpPr/>
            <p:nvPr/>
          </p:nvSpPr>
          <p:spPr bwMode="auto">
            <a:xfrm>
              <a:off x="6114835" y="2419417"/>
              <a:ext cx="1640068" cy="257569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îṩḷíḓe">
              <a:extLst>
                <a:ext uri="{FF2B5EF4-FFF2-40B4-BE49-F238E27FC236}">
                  <a16:creationId xmlns:a16="http://schemas.microsoft.com/office/drawing/2014/main" id="{141BC450-95D0-48BD-BA8A-C13CBEE558B8}"/>
                </a:ext>
              </a:extLst>
            </p:cNvPr>
            <p:cNvSpPr/>
            <p:nvPr/>
          </p:nvSpPr>
          <p:spPr bwMode="auto">
            <a:xfrm flipH="1">
              <a:off x="4448525" y="2752312"/>
              <a:ext cx="3321686" cy="2513427"/>
            </a:xfrm>
            <a:custGeom>
              <a:avLst/>
              <a:gdLst>
                <a:gd name="T0" fmla="*/ 0 w 3038"/>
                <a:gd name="T1" fmla="*/ 0 h 2059"/>
                <a:gd name="T2" fmla="*/ 3038 w 3038"/>
                <a:gd name="T3" fmla="*/ 0 h 2059"/>
                <a:gd name="T4" fmla="*/ 1697 w 3038"/>
                <a:gd name="T5" fmla="*/ 2059 h 2059"/>
                <a:gd name="T6" fmla="*/ 1328 w 3038"/>
                <a:gd name="T7" fmla="*/ 2059 h 2059"/>
                <a:gd name="T8" fmla="*/ 0 w 3038"/>
                <a:gd name="T9" fmla="*/ 0 h 2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8" h="2059">
                  <a:moveTo>
                    <a:pt x="0" y="0"/>
                  </a:moveTo>
                  <a:lnTo>
                    <a:pt x="3038" y="0"/>
                  </a:lnTo>
                  <a:lnTo>
                    <a:pt x="1697" y="2059"/>
                  </a:lnTo>
                  <a:lnTo>
                    <a:pt x="1328" y="20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ïṧḷïde">
              <a:extLst>
                <a:ext uri="{FF2B5EF4-FFF2-40B4-BE49-F238E27FC236}">
                  <a16:creationId xmlns:a16="http://schemas.microsoft.com/office/drawing/2014/main" id="{421B612F-D05F-484C-A926-2309B8D38601}"/>
                </a:ext>
              </a:extLst>
            </p:cNvPr>
            <p:cNvSpPr/>
            <p:nvPr/>
          </p:nvSpPr>
          <p:spPr bwMode="auto">
            <a:xfrm flipH="1">
              <a:off x="6103901" y="2752312"/>
              <a:ext cx="1666310" cy="2513427"/>
            </a:xfrm>
            <a:custGeom>
              <a:avLst/>
              <a:gdLst>
                <a:gd name="T0" fmla="*/ 1524 w 1524"/>
                <a:gd name="T1" fmla="*/ 0 h 2059"/>
                <a:gd name="T2" fmla="*/ 0 w 1524"/>
                <a:gd name="T3" fmla="*/ 0 h 2059"/>
                <a:gd name="T4" fmla="*/ 1328 w 1524"/>
                <a:gd name="T5" fmla="*/ 2059 h 2059"/>
                <a:gd name="T6" fmla="*/ 1524 w 1524"/>
                <a:gd name="T7" fmla="*/ 2059 h 2059"/>
                <a:gd name="T8" fmla="*/ 1524 w 1524"/>
                <a:gd name="T9" fmla="*/ 0 h 2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4" h="2059">
                  <a:moveTo>
                    <a:pt x="1524" y="0"/>
                  </a:moveTo>
                  <a:lnTo>
                    <a:pt x="0" y="0"/>
                  </a:lnTo>
                  <a:lnTo>
                    <a:pt x="1328" y="2059"/>
                  </a:lnTo>
                  <a:lnTo>
                    <a:pt x="1524" y="2059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îsľíḓé">
              <a:extLst>
                <a:ext uri="{FF2B5EF4-FFF2-40B4-BE49-F238E27FC236}">
                  <a16:creationId xmlns:a16="http://schemas.microsoft.com/office/drawing/2014/main" id="{6D475910-8B96-40F9-B869-C4C7903E03B4}"/>
                </a:ext>
              </a:extLst>
            </p:cNvPr>
            <p:cNvSpPr/>
            <p:nvPr/>
          </p:nvSpPr>
          <p:spPr bwMode="auto">
            <a:xfrm>
              <a:off x="5911466" y="5324369"/>
              <a:ext cx="395803" cy="37841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ïśḷïḍê">
              <a:extLst>
                <a:ext uri="{FF2B5EF4-FFF2-40B4-BE49-F238E27FC236}">
                  <a16:creationId xmlns:a16="http://schemas.microsoft.com/office/drawing/2014/main" id="{4F01F35C-4D77-42DC-BC1A-F1307D3426B7}"/>
                </a:ext>
              </a:extLst>
            </p:cNvPr>
            <p:cNvSpPr/>
            <p:nvPr/>
          </p:nvSpPr>
          <p:spPr bwMode="auto">
            <a:xfrm>
              <a:off x="6114835" y="5324369"/>
              <a:ext cx="192435" cy="378418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iṥliḑè">
              <a:extLst>
                <a:ext uri="{FF2B5EF4-FFF2-40B4-BE49-F238E27FC236}">
                  <a16:creationId xmlns:a16="http://schemas.microsoft.com/office/drawing/2014/main" id="{832C8BBC-D793-4044-9C51-C0160144631D}"/>
                </a:ext>
              </a:extLst>
            </p:cNvPr>
            <p:cNvSpPr/>
            <p:nvPr/>
          </p:nvSpPr>
          <p:spPr bwMode="auto">
            <a:xfrm flipH="1">
              <a:off x="4662455" y="1574313"/>
              <a:ext cx="132737" cy="1312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13" name="iSļïḑe">
              <a:extLst>
                <a:ext uri="{FF2B5EF4-FFF2-40B4-BE49-F238E27FC236}">
                  <a16:creationId xmlns:a16="http://schemas.microsoft.com/office/drawing/2014/main" id="{79EF8396-A7EE-4E89-A2B3-432A21DD4BD5}"/>
                </a:ext>
              </a:extLst>
            </p:cNvPr>
            <p:cNvSpPr/>
            <p:nvPr/>
          </p:nvSpPr>
          <p:spPr bwMode="auto">
            <a:xfrm flipH="1">
              <a:off x="4572969" y="1718982"/>
              <a:ext cx="313198" cy="596564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14" name="íşľîdê">
              <a:extLst>
                <a:ext uri="{FF2B5EF4-FFF2-40B4-BE49-F238E27FC236}">
                  <a16:creationId xmlns:a16="http://schemas.microsoft.com/office/drawing/2014/main" id="{FF4F1303-9884-4DD9-AA45-FB321CA71CC6}"/>
                </a:ext>
              </a:extLst>
            </p:cNvPr>
            <p:cNvSpPr/>
            <p:nvPr/>
          </p:nvSpPr>
          <p:spPr bwMode="auto">
            <a:xfrm flipH="1">
              <a:off x="5068855" y="1574313"/>
              <a:ext cx="132737" cy="1312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15" name="îṧľïḑé">
              <a:extLst>
                <a:ext uri="{FF2B5EF4-FFF2-40B4-BE49-F238E27FC236}">
                  <a16:creationId xmlns:a16="http://schemas.microsoft.com/office/drawing/2014/main" id="{A07A44EC-E06F-4472-88C7-A5645E9BE118}"/>
                </a:ext>
              </a:extLst>
            </p:cNvPr>
            <p:cNvSpPr/>
            <p:nvPr/>
          </p:nvSpPr>
          <p:spPr bwMode="auto">
            <a:xfrm flipH="1">
              <a:off x="4979369" y="1718982"/>
              <a:ext cx="313198" cy="596564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16" name="iŝļïdê">
              <a:extLst>
                <a:ext uri="{FF2B5EF4-FFF2-40B4-BE49-F238E27FC236}">
                  <a16:creationId xmlns:a16="http://schemas.microsoft.com/office/drawing/2014/main" id="{C22EB50F-C393-4CFD-8FC5-E2A7A07E709A}"/>
                </a:ext>
              </a:extLst>
            </p:cNvPr>
            <p:cNvSpPr/>
            <p:nvPr/>
          </p:nvSpPr>
          <p:spPr bwMode="auto">
            <a:xfrm flipH="1">
              <a:off x="5475255" y="1574313"/>
              <a:ext cx="132737" cy="1312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17" name="îš1ïde">
              <a:extLst>
                <a:ext uri="{FF2B5EF4-FFF2-40B4-BE49-F238E27FC236}">
                  <a16:creationId xmlns:a16="http://schemas.microsoft.com/office/drawing/2014/main" id="{7A4208AD-841E-438F-9E6B-BBA12EB543CB}"/>
                </a:ext>
              </a:extLst>
            </p:cNvPr>
            <p:cNvSpPr/>
            <p:nvPr/>
          </p:nvSpPr>
          <p:spPr bwMode="auto">
            <a:xfrm flipH="1">
              <a:off x="5385769" y="1718982"/>
              <a:ext cx="313198" cy="596564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18" name="ïṧlíďe">
              <a:extLst>
                <a:ext uri="{FF2B5EF4-FFF2-40B4-BE49-F238E27FC236}">
                  <a16:creationId xmlns:a16="http://schemas.microsoft.com/office/drawing/2014/main" id="{7C27225F-12CD-4EE9-B7EF-D0849C153F06}"/>
                </a:ext>
              </a:extLst>
            </p:cNvPr>
            <p:cNvSpPr/>
            <p:nvPr/>
          </p:nvSpPr>
          <p:spPr bwMode="auto">
            <a:xfrm flipH="1">
              <a:off x="5881655" y="1574313"/>
              <a:ext cx="132737" cy="1312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19" name="îşļíḋê">
              <a:extLst>
                <a:ext uri="{FF2B5EF4-FFF2-40B4-BE49-F238E27FC236}">
                  <a16:creationId xmlns:a16="http://schemas.microsoft.com/office/drawing/2014/main" id="{D5FEE7FC-5E4D-4665-9A87-4F0ED561E125}"/>
                </a:ext>
              </a:extLst>
            </p:cNvPr>
            <p:cNvSpPr/>
            <p:nvPr/>
          </p:nvSpPr>
          <p:spPr bwMode="auto">
            <a:xfrm flipH="1">
              <a:off x="5792169" y="1718982"/>
              <a:ext cx="313198" cy="596564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0" name="í$lïdé">
              <a:extLst>
                <a:ext uri="{FF2B5EF4-FFF2-40B4-BE49-F238E27FC236}">
                  <a16:creationId xmlns:a16="http://schemas.microsoft.com/office/drawing/2014/main" id="{7DAEEF02-998C-49A1-8D39-BD4ED39663A6}"/>
                </a:ext>
              </a:extLst>
            </p:cNvPr>
            <p:cNvSpPr/>
            <p:nvPr/>
          </p:nvSpPr>
          <p:spPr bwMode="auto">
            <a:xfrm flipH="1">
              <a:off x="6288055" y="1574313"/>
              <a:ext cx="132737" cy="13124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1" name="íśḻîdê">
              <a:extLst>
                <a:ext uri="{FF2B5EF4-FFF2-40B4-BE49-F238E27FC236}">
                  <a16:creationId xmlns:a16="http://schemas.microsoft.com/office/drawing/2014/main" id="{36D91CE7-386F-45F6-B86E-F8F9D1D561C2}"/>
                </a:ext>
              </a:extLst>
            </p:cNvPr>
            <p:cNvSpPr/>
            <p:nvPr/>
          </p:nvSpPr>
          <p:spPr bwMode="auto">
            <a:xfrm flipH="1">
              <a:off x="6198569" y="1718982"/>
              <a:ext cx="313198" cy="596564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2" name="îsḻïdé">
              <a:extLst>
                <a:ext uri="{FF2B5EF4-FFF2-40B4-BE49-F238E27FC236}">
                  <a16:creationId xmlns:a16="http://schemas.microsoft.com/office/drawing/2014/main" id="{35F5C3E0-FC1A-45DB-AAFD-925698A09A19}"/>
                </a:ext>
              </a:extLst>
            </p:cNvPr>
            <p:cNvSpPr/>
            <p:nvPr/>
          </p:nvSpPr>
          <p:spPr bwMode="auto">
            <a:xfrm flipH="1">
              <a:off x="6694455" y="1574313"/>
              <a:ext cx="132737" cy="13124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3" name="iśḻiḓe">
              <a:extLst>
                <a:ext uri="{FF2B5EF4-FFF2-40B4-BE49-F238E27FC236}">
                  <a16:creationId xmlns:a16="http://schemas.microsoft.com/office/drawing/2014/main" id="{77F3FA18-A6B9-42CC-AD83-7D2EAAC56EC9}"/>
                </a:ext>
              </a:extLst>
            </p:cNvPr>
            <p:cNvSpPr/>
            <p:nvPr/>
          </p:nvSpPr>
          <p:spPr bwMode="auto">
            <a:xfrm flipH="1">
              <a:off x="6604969" y="1718982"/>
              <a:ext cx="313198" cy="596564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4" name="î$ḻíḋé">
              <a:extLst>
                <a:ext uri="{FF2B5EF4-FFF2-40B4-BE49-F238E27FC236}">
                  <a16:creationId xmlns:a16="http://schemas.microsoft.com/office/drawing/2014/main" id="{AA5B903D-997D-44FB-9614-3DA480CA7460}"/>
                </a:ext>
              </a:extLst>
            </p:cNvPr>
            <p:cNvSpPr/>
            <p:nvPr/>
          </p:nvSpPr>
          <p:spPr bwMode="auto">
            <a:xfrm flipH="1">
              <a:off x="7100855" y="1574313"/>
              <a:ext cx="132737" cy="13124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5" name="išľïḓê">
              <a:extLst>
                <a:ext uri="{FF2B5EF4-FFF2-40B4-BE49-F238E27FC236}">
                  <a16:creationId xmlns:a16="http://schemas.microsoft.com/office/drawing/2014/main" id="{F1B4938C-0611-43F8-8953-C35D85734C6C}"/>
                </a:ext>
              </a:extLst>
            </p:cNvPr>
            <p:cNvSpPr/>
            <p:nvPr/>
          </p:nvSpPr>
          <p:spPr bwMode="auto">
            <a:xfrm flipH="1">
              <a:off x="7011369" y="1718982"/>
              <a:ext cx="313198" cy="596564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6" name="îšḷíḑê">
              <a:extLst>
                <a:ext uri="{FF2B5EF4-FFF2-40B4-BE49-F238E27FC236}">
                  <a16:creationId xmlns:a16="http://schemas.microsoft.com/office/drawing/2014/main" id="{25A6ABAD-D532-4D0E-B325-7439D99D9DF9}"/>
                </a:ext>
              </a:extLst>
            </p:cNvPr>
            <p:cNvSpPr/>
            <p:nvPr/>
          </p:nvSpPr>
          <p:spPr bwMode="auto">
            <a:xfrm flipH="1">
              <a:off x="7507255" y="1574313"/>
              <a:ext cx="132737" cy="13124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sp>
          <p:nvSpPr>
            <p:cNvPr id="27" name="iśḷíḓé">
              <a:extLst>
                <a:ext uri="{FF2B5EF4-FFF2-40B4-BE49-F238E27FC236}">
                  <a16:creationId xmlns:a16="http://schemas.microsoft.com/office/drawing/2014/main" id="{661044F7-BD69-4056-9AB5-E78EB8EF451F}"/>
                </a:ext>
              </a:extLst>
            </p:cNvPr>
            <p:cNvSpPr/>
            <p:nvPr/>
          </p:nvSpPr>
          <p:spPr bwMode="auto">
            <a:xfrm flipH="1">
              <a:off x="7417769" y="1718982"/>
              <a:ext cx="313198" cy="596564"/>
            </a:xfrm>
            <a:custGeom>
              <a:avLst/>
              <a:gdLst>
                <a:gd name="T0" fmla="*/ 87 w 87"/>
                <a:gd name="T1" fmla="*/ 24 h 168"/>
                <a:gd name="T2" fmla="*/ 62 w 87"/>
                <a:gd name="T3" fmla="*/ 0 h 168"/>
                <a:gd name="T4" fmla="*/ 37 w 87"/>
                <a:gd name="T5" fmla="*/ 0 h 168"/>
                <a:gd name="T6" fmla="*/ 35 w 87"/>
                <a:gd name="T7" fmla="*/ 0 h 168"/>
                <a:gd name="T8" fmla="*/ 25 w 87"/>
                <a:gd name="T9" fmla="*/ 0 h 168"/>
                <a:gd name="T10" fmla="*/ 0 w 87"/>
                <a:gd name="T11" fmla="*/ 24 h 168"/>
                <a:gd name="T12" fmla="*/ 0 w 87"/>
                <a:gd name="T13" fmla="*/ 24 h 168"/>
                <a:gd name="T14" fmla="*/ 0 w 87"/>
                <a:gd name="T15" fmla="*/ 73 h 168"/>
                <a:gd name="T16" fmla="*/ 8 w 87"/>
                <a:gd name="T17" fmla="*/ 81 h 168"/>
                <a:gd name="T18" fmla="*/ 16 w 87"/>
                <a:gd name="T19" fmla="*/ 73 h 168"/>
                <a:gd name="T20" fmla="*/ 16 w 87"/>
                <a:gd name="T21" fmla="*/ 44 h 168"/>
                <a:gd name="T22" fmla="*/ 16 w 87"/>
                <a:gd name="T23" fmla="*/ 28 h 168"/>
                <a:gd name="T24" fmla="*/ 20 w 87"/>
                <a:gd name="T25" fmla="*/ 28 h 168"/>
                <a:gd name="T26" fmla="*/ 20 w 87"/>
                <a:gd name="T27" fmla="*/ 46 h 168"/>
                <a:gd name="T28" fmla="*/ 20 w 87"/>
                <a:gd name="T29" fmla="*/ 77 h 168"/>
                <a:gd name="T30" fmla="*/ 20 w 87"/>
                <a:gd name="T31" fmla="*/ 81 h 168"/>
                <a:gd name="T32" fmla="*/ 20 w 87"/>
                <a:gd name="T33" fmla="*/ 157 h 168"/>
                <a:gd name="T34" fmla="*/ 31 w 87"/>
                <a:gd name="T35" fmla="*/ 168 h 168"/>
                <a:gd name="T36" fmla="*/ 41 w 87"/>
                <a:gd name="T37" fmla="*/ 157 h 168"/>
                <a:gd name="T38" fmla="*/ 41 w 87"/>
                <a:gd name="T39" fmla="*/ 81 h 168"/>
                <a:gd name="T40" fmla="*/ 46 w 87"/>
                <a:gd name="T41" fmla="*/ 81 h 168"/>
                <a:gd name="T42" fmla="*/ 46 w 87"/>
                <a:gd name="T43" fmla="*/ 157 h 168"/>
                <a:gd name="T44" fmla="*/ 56 w 87"/>
                <a:gd name="T45" fmla="*/ 168 h 168"/>
                <a:gd name="T46" fmla="*/ 67 w 87"/>
                <a:gd name="T47" fmla="*/ 157 h 168"/>
                <a:gd name="T48" fmla="*/ 67 w 87"/>
                <a:gd name="T49" fmla="*/ 81 h 168"/>
                <a:gd name="T50" fmla="*/ 67 w 87"/>
                <a:gd name="T51" fmla="*/ 77 h 168"/>
                <a:gd name="T52" fmla="*/ 67 w 87"/>
                <a:gd name="T53" fmla="*/ 46 h 168"/>
                <a:gd name="T54" fmla="*/ 67 w 87"/>
                <a:gd name="T55" fmla="*/ 28 h 168"/>
                <a:gd name="T56" fmla="*/ 71 w 87"/>
                <a:gd name="T57" fmla="*/ 28 h 168"/>
                <a:gd name="T58" fmla="*/ 71 w 87"/>
                <a:gd name="T59" fmla="*/ 44 h 168"/>
                <a:gd name="T60" fmla="*/ 71 w 87"/>
                <a:gd name="T61" fmla="*/ 73 h 168"/>
                <a:gd name="T62" fmla="*/ 79 w 87"/>
                <a:gd name="T63" fmla="*/ 81 h 168"/>
                <a:gd name="T64" fmla="*/ 87 w 87"/>
                <a:gd name="T65" fmla="*/ 73 h 168"/>
                <a:gd name="T66" fmla="*/ 87 w 87"/>
                <a:gd name="T67" fmla="*/ 24 h 168"/>
                <a:gd name="T68" fmla="*/ 87 w 87"/>
                <a:gd name="T69" fmla="*/ 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168">
                  <a:moveTo>
                    <a:pt x="87" y="24"/>
                  </a:moveTo>
                  <a:cubicBezTo>
                    <a:pt x="87" y="11"/>
                    <a:pt x="75" y="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8"/>
                    <a:pt x="4" y="81"/>
                    <a:pt x="8" y="81"/>
                  </a:cubicBezTo>
                  <a:cubicBezTo>
                    <a:pt x="13" y="81"/>
                    <a:pt x="16" y="78"/>
                    <a:pt x="16" y="7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63"/>
                    <a:pt x="25" y="168"/>
                    <a:pt x="31" y="168"/>
                  </a:cubicBezTo>
                  <a:cubicBezTo>
                    <a:pt x="37" y="168"/>
                    <a:pt x="41" y="163"/>
                    <a:pt x="41" y="157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63"/>
                    <a:pt x="50" y="168"/>
                    <a:pt x="56" y="168"/>
                  </a:cubicBezTo>
                  <a:cubicBezTo>
                    <a:pt x="62" y="168"/>
                    <a:pt x="67" y="163"/>
                    <a:pt x="67" y="157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1" y="78"/>
                    <a:pt x="74" y="81"/>
                    <a:pt x="79" y="81"/>
                  </a:cubicBezTo>
                  <a:cubicBezTo>
                    <a:pt x="83" y="81"/>
                    <a:pt x="87" y="78"/>
                    <a:pt x="87" y="7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rgbClr val="404040"/>
                </a:solidFill>
              </a:endParaRP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87278DF6-A69B-46E0-AAB8-E48F3BE99FFF}"/>
                </a:ext>
              </a:extLst>
            </p:cNvPr>
            <p:cNvCxnSpPr/>
            <p:nvPr/>
          </p:nvCxnSpPr>
          <p:spPr>
            <a:xfrm>
              <a:off x="3936001" y="3118645"/>
              <a:ext cx="1900592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B193FAAA-AE6A-4C17-B485-C032109B5424}"/>
                </a:ext>
              </a:extLst>
            </p:cNvPr>
            <p:cNvCxnSpPr/>
            <p:nvPr/>
          </p:nvCxnSpPr>
          <p:spPr>
            <a:xfrm>
              <a:off x="3936001" y="4280861"/>
              <a:ext cx="1900592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A714063D-BA93-4E30-92CB-FB06DCE243B4}"/>
                </a:ext>
              </a:extLst>
            </p:cNvPr>
            <p:cNvCxnSpPr/>
            <p:nvPr/>
          </p:nvCxnSpPr>
          <p:spPr>
            <a:xfrm>
              <a:off x="6355408" y="3684616"/>
              <a:ext cx="1927327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06D8848D-176F-482B-B0C6-9469CBC81087}"/>
                </a:ext>
              </a:extLst>
            </p:cNvPr>
            <p:cNvCxnSpPr/>
            <p:nvPr/>
          </p:nvCxnSpPr>
          <p:spPr>
            <a:xfrm>
              <a:off x="6355408" y="4887470"/>
              <a:ext cx="1927327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iṧḻïḋê">
              <a:extLst>
                <a:ext uri="{FF2B5EF4-FFF2-40B4-BE49-F238E27FC236}">
                  <a16:creationId xmlns:a16="http://schemas.microsoft.com/office/drawing/2014/main" id="{9D778134-CCF9-4013-ADA1-B348F62E32BD}"/>
                </a:ext>
              </a:extLst>
            </p:cNvPr>
            <p:cNvSpPr/>
            <p:nvPr/>
          </p:nvSpPr>
          <p:spPr>
            <a:xfrm>
              <a:off x="5842328" y="2867186"/>
              <a:ext cx="502920" cy="5029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algn="ctr"/>
              <a:r>
                <a:rPr lang="en-US" sz="1400" b="1" dirty="0"/>
                <a:t>01</a:t>
              </a:r>
            </a:p>
          </p:txBody>
        </p:sp>
        <p:sp>
          <p:nvSpPr>
            <p:cNvPr id="33" name="ïsľidê">
              <a:extLst>
                <a:ext uri="{FF2B5EF4-FFF2-40B4-BE49-F238E27FC236}">
                  <a16:creationId xmlns:a16="http://schemas.microsoft.com/office/drawing/2014/main" id="{DC3DF887-17ED-40B1-89C4-A61EDD0B224D}"/>
                </a:ext>
              </a:extLst>
            </p:cNvPr>
            <p:cNvSpPr/>
            <p:nvPr/>
          </p:nvSpPr>
          <p:spPr>
            <a:xfrm>
              <a:off x="5842328" y="3433155"/>
              <a:ext cx="502920" cy="5029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algn="ctr"/>
              <a:r>
                <a:rPr lang="en-US" sz="1400" b="1" dirty="0"/>
                <a:t>02</a:t>
              </a:r>
            </a:p>
          </p:txBody>
        </p:sp>
        <p:sp>
          <p:nvSpPr>
            <p:cNvPr id="34" name="îşḻíḍe">
              <a:extLst>
                <a:ext uri="{FF2B5EF4-FFF2-40B4-BE49-F238E27FC236}">
                  <a16:creationId xmlns:a16="http://schemas.microsoft.com/office/drawing/2014/main" id="{6BF72B8C-4297-4D8D-9EB5-87FD8688FFDD}"/>
                </a:ext>
              </a:extLst>
            </p:cNvPr>
            <p:cNvSpPr/>
            <p:nvPr/>
          </p:nvSpPr>
          <p:spPr>
            <a:xfrm>
              <a:off x="5842328" y="4029400"/>
              <a:ext cx="502920" cy="5029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algn="ctr"/>
              <a:r>
                <a:rPr lang="en-US" sz="1400" b="1" dirty="0"/>
                <a:t>03</a:t>
              </a:r>
            </a:p>
          </p:txBody>
        </p:sp>
        <p:sp>
          <p:nvSpPr>
            <p:cNvPr id="35" name="íşľiḋe">
              <a:extLst>
                <a:ext uri="{FF2B5EF4-FFF2-40B4-BE49-F238E27FC236}">
                  <a16:creationId xmlns:a16="http://schemas.microsoft.com/office/drawing/2014/main" id="{F89F4AF7-79D1-465F-B038-C8A2B888CD7A}"/>
                </a:ext>
              </a:extLst>
            </p:cNvPr>
            <p:cNvSpPr/>
            <p:nvPr/>
          </p:nvSpPr>
          <p:spPr>
            <a:xfrm>
              <a:off x="5842328" y="4636011"/>
              <a:ext cx="502920" cy="5029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algn="ctr"/>
              <a:r>
                <a:rPr lang="en-US" sz="1400" b="1" dirty="0"/>
                <a:t>04</a:t>
              </a:r>
            </a:p>
          </p:txBody>
        </p:sp>
        <p:sp>
          <p:nvSpPr>
            <p:cNvPr id="36" name="ïŝļiďè">
              <a:extLst>
                <a:ext uri="{FF2B5EF4-FFF2-40B4-BE49-F238E27FC236}">
                  <a16:creationId xmlns:a16="http://schemas.microsoft.com/office/drawing/2014/main" id="{23FF14C2-DAC7-4E34-A746-26A1BD3ABA23}"/>
                </a:ext>
              </a:extLst>
            </p:cNvPr>
            <p:cNvSpPr txBox="1"/>
            <p:nvPr/>
          </p:nvSpPr>
          <p:spPr>
            <a:xfrm>
              <a:off x="5919005" y="2394724"/>
              <a:ext cx="353990" cy="265492"/>
            </a:xfrm>
            <a:prstGeom prst="rect">
              <a:avLst/>
            </a:prstGeom>
            <a:noFill/>
          </p:spPr>
          <p:txBody>
            <a:bodyPr wrap="none" lIns="0" tIns="0" rIns="0" bIns="0">
              <a:prstTxWarp prst="textPlain">
                <a:avLst/>
              </a:prstTxWarp>
              <a:normAutofit lnSpcReduction="10000"/>
            </a:bodyPr>
            <a:lstStyle/>
            <a:p>
              <a:pPr algn="ctr"/>
              <a:r>
                <a:rPr lang="en-US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50%</a:t>
              </a:r>
            </a:p>
          </p:txBody>
        </p:sp>
        <p:sp>
          <p:nvSpPr>
            <p:cNvPr id="37" name="íṡľiḋé">
              <a:extLst>
                <a:ext uri="{FF2B5EF4-FFF2-40B4-BE49-F238E27FC236}">
                  <a16:creationId xmlns:a16="http://schemas.microsoft.com/office/drawing/2014/main" id="{7082EE98-4F02-41FA-8B93-30667AD9DD3F}"/>
                </a:ext>
              </a:extLst>
            </p:cNvPr>
            <p:cNvSpPr txBox="1"/>
            <p:nvPr/>
          </p:nvSpPr>
          <p:spPr bwMode="auto">
            <a:xfrm>
              <a:off x="673100" y="2290876"/>
              <a:ext cx="308289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38" name="îṡļîďé">
              <a:extLst>
                <a:ext uri="{FF2B5EF4-FFF2-40B4-BE49-F238E27FC236}">
                  <a16:creationId xmlns:a16="http://schemas.microsoft.com/office/drawing/2014/main" id="{40988871-4127-4292-AFE8-6FE5C146605D}"/>
                </a:ext>
              </a:extLst>
            </p:cNvPr>
            <p:cNvSpPr/>
            <p:nvPr/>
          </p:nvSpPr>
          <p:spPr bwMode="auto">
            <a:xfrm>
              <a:off x="673100" y="2732682"/>
              <a:ext cx="3082899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 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39" name="íṥḷïḓé">
              <a:extLst>
                <a:ext uri="{FF2B5EF4-FFF2-40B4-BE49-F238E27FC236}">
                  <a16:creationId xmlns:a16="http://schemas.microsoft.com/office/drawing/2014/main" id="{2CAC1FA2-8967-4D83-A15B-4CDA477BE426}"/>
                </a:ext>
              </a:extLst>
            </p:cNvPr>
            <p:cNvSpPr txBox="1"/>
            <p:nvPr/>
          </p:nvSpPr>
          <p:spPr bwMode="auto">
            <a:xfrm>
              <a:off x="673100" y="4022124"/>
              <a:ext cx="308289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40" name="ïṧḻîďê">
              <a:extLst>
                <a:ext uri="{FF2B5EF4-FFF2-40B4-BE49-F238E27FC236}">
                  <a16:creationId xmlns:a16="http://schemas.microsoft.com/office/drawing/2014/main" id="{71685178-8C42-4982-9542-1F9C72BC5FA2}"/>
                </a:ext>
              </a:extLst>
            </p:cNvPr>
            <p:cNvSpPr/>
            <p:nvPr/>
          </p:nvSpPr>
          <p:spPr bwMode="auto">
            <a:xfrm>
              <a:off x="673100" y="4463930"/>
              <a:ext cx="3082899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 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41" name="íSļîďé">
              <a:extLst>
                <a:ext uri="{FF2B5EF4-FFF2-40B4-BE49-F238E27FC236}">
                  <a16:creationId xmlns:a16="http://schemas.microsoft.com/office/drawing/2014/main" id="{EFE3FF88-F30F-4FB1-8042-66960C031C41}"/>
                </a:ext>
              </a:extLst>
            </p:cNvPr>
            <p:cNvSpPr txBox="1"/>
            <p:nvPr/>
          </p:nvSpPr>
          <p:spPr bwMode="auto">
            <a:xfrm>
              <a:off x="8436001" y="4636011"/>
              <a:ext cx="308289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42" name="íş1ïḑê">
              <a:extLst>
                <a:ext uri="{FF2B5EF4-FFF2-40B4-BE49-F238E27FC236}">
                  <a16:creationId xmlns:a16="http://schemas.microsoft.com/office/drawing/2014/main" id="{4F3E9BF5-66DE-4AFA-B80C-2B4DCD84D161}"/>
                </a:ext>
              </a:extLst>
            </p:cNvPr>
            <p:cNvSpPr/>
            <p:nvPr/>
          </p:nvSpPr>
          <p:spPr bwMode="auto">
            <a:xfrm>
              <a:off x="8436001" y="5077817"/>
              <a:ext cx="3082899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 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43" name="íṩḷíḓe">
              <a:extLst>
                <a:ext uri="{FF2B5EF4-FFF2-40B4-BE49-F238E27FC236}">
                  <a16:creationId xmlns:a16="http://schemas.microsoft.com/office/drawing/2014/main" id="{D739DA40-59E6-4D12-89ED-8A0D8FCDF456}"/>
                </a:ext>
              </a:extLst>
            </p:cNvPr>
            <p:cNvSpPr txBox="1"/>
            <p:nvPr/>
          </p:nvSpPr>
          <p:spPr bwMode="auto">
            <a:xfrm>
              <a:off x="8436001" y="2897742"/>
              <a:ext cx="308289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44" name="îš1ïḑé">
              <a:extLst>
                <a:ext uri="{FF2B5EF4-FFF2-40B4-BE49-F238E27FC236}">
                  <a16:creationId xmlns:a16="http://schemas.microsoft.com/office/drawing/2014/main" id="{06A60040-1957-417E-BA29-9E042211D716}"/>
                </a:ext>
              </a:extLst>
            </p:cNvPr>
            <p:cNvSpPr/>
            <p:nvPr/>
          </p:nvSpPr>
          <p:spPr bwMode="auto">
            <a:xfrm>
              <a:off x="8436001" y="3339548"/>
              <a:ext cx="3082899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 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47665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Section Header Here</a:t>
            </a:r>
            <a:endParaRPr lang="zh-CN" altLang="en-US" b="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Supporting text here.</a:t>
            </a:r>
          </a:p>
          <a:p>
            <a:pPr lvl="0">
              <a:lnSpc>
                <a:spcPct val="100000"/>
              </a:lnSpc>
            </a:pPr>
            <a:r>
              <a:rPr lang="en-US" altLang="zh-CN" dirty="0"/>
              <a:t>When you copy &amp; paste, choose "keep text only" option.</a:t>
            </a:r>
            <a:endParaRPr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6FF9D53-B1D2-4FA3-B6B6-9DDD86B7EE70}"/>
              </a:ext>
            </a:extLst>
          </p:cNvPr>
          <p:cNvGrpSpPr/>
          <p:nvPr/>
        </p:nvGrpSpPr>
        <p:grpSpPr>
          <a:xfrm>
            <a:off x="6166299" y="1270000"/>
            <a:ext cx="5239711" cy="930729"/>
            <a:chOff x="5992128" y="1028700"/>
            <a:chExt cx="5239711" cy="930729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074743E-F178-400E-BC22-E1E1A2B8684B}"/>
                </a:ext>
              </a:extLst>
            </p:cNvPr>
            <p:cNvGrpSpPr/>
            <p:nvPr/>
          </p:nvGrpSpPr>
          <p:grpSpPr>
            <a:xfrm>
              <a:off x="5992128" y="1143000"/>
              <a:ext cx="2438476" cy="788576"/>
              <a:chOff x="8388453" y="1130300"/>
              <a:chExt cx="2928835" cy="947152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F31996D-D111-4F78-AEE0-FF2D54C270C3}"/>
                  </a:ext>
                </a:extLst>
              </p:cNvPr>
              <p:cNvSpPr txBox="1"/>
              <p:nvPr/>
            </p:nvSpPr>
            <p:spPr>
              <a:xfrm>
                <a:off x="8388453" y="1677736"/>
                <a:ext cx="2928835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SUMMARY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D0235A0F-9718-4D51-9075-0A562E7064EB}"/>
                  </a:ext>
                </a:extLst>
              </p:cNvPr>
              <p:cNvSpPr txBox="1"/>
              <p:nvPr/>
            </p:nvSpPr>
            <p:spPr>
              <a:xfrm>
                <a:off x="8818188" y="1130300"/>
                <a:ext cx="2499100" cy="39971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r"/>
                <a:r>
                  <a:rPr lang="en-US" altLang="zh-CN" b="1" spc="300" dirty="0">
                    <a:solidFill>
                      <a:prstClr val="white">
                        <a:lumMod val="50000"/>
                      </a:prstClr>
                    </a:solidFill>
                    <a:latin typeface="等线 Light" panose="020F0302020204030204"/>
                    <a:ea typeface="等线" panose="02010600030101010101" pitchFamily="2" charset="-122"/>
                    <a:cs typeface="Arial" panose="020B0604020202020204" pitchFamily="34" charset="0"/>
                  </a:rPr>
                  <a:t>ANNUAL</a:t>
                </a:r>
                <a:endParaRPr lang="zh-CN" altLang="en-US" b="1" spc="300" dirty="0">
                  <a:solidFill>
                    <a:prstClr val="white">
                      <a:lumMod val="50000"/>
                    </a:prstClr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D2993E9-DBB1-4FAF-A5EA-625289FD1609}"/>
                </a:ext>
              </a:extLst>
            </p:cNvPr>
            <p:cNvSpPr txBox="1"/>
            <p:nvPr/>
          </p:nvSpPr>
          <p:spPr>
            <a:xfrm>
              <a:off x="8593968" y="1028700"/>
              <a:ext cx="2637871" cy="930729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pPr algn="r"/>
              <a:r>
                <a:rPr lang="en-US" altLang="zh-CN" b="1" kern="600" dirty="0">
                  <a:solidFill>
                    <a:srgbClr val="015978"/>
                  </a:solidFill>
                  <a:latin typeface="等线 Light" panose="020F0302020204030204"/>
                  <a:ea typeface="等线" panose="02010600030101010101" pitchFamily="2" charset="-122"/>
                  <a:cs typeface="Arial" panose="020B0604020202020204" pitchFamily="34" charset="0"/>
                </a:rPr>
                <a:t>2018</a:t>
              </a:r>
              <a:endParaRPr lang="zh-CN" altLang="en-US" b="1" kern="600" dirty="0">
                <a:solidFill>
                  <a:srgbClr val="015978"/>
                </a:solidFill>
                <a:latin typeface="等线 Light" panose="020F0302020204030204"/>
                <a:ea typeface="等线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1128882" y="217287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/05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9384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53934E-E62A-413F-8FFC-0BCDE98CB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3211F5E-A017-4A98-B6BF-7F2B682D1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5F1BBD5-6A5E-43A6-8106-64B95811D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37</a:t>
            </a:fld>
            <a:endParaRPr lang="zh-CN" altLang="en-US"/>
          </a:p>
        </p:txBody>
      </p:sp>
      <p:grpSp>
        <p:nvGrpSpPr>
          <p:cNvPr id="5" name="d1451183-fddd-4e6d-97ce-3adf1f778e1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B71B0EDC-B16A-4A75-9646-3CA173FBDAC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87280" y="1431314"/>
            <a:ext cx="10833208" cy="4414472"/>
            <a:chOff x="687280" y="1431314"/>
            <a:chExt cx="10833208" cy="4414472"/>
          </a:xfrm>
        </p:grpSpPr>
        <p:grpSp>
          <p:nvGrpSpPr>
            <p:cNvPr id="6" name="iśľíḑê">
              <a:extLst>
                <a:ext uri="{FF2B5EF4-FFF2-40B4-BE49-F238E27FC236}">
                  <a16:creationId xmlns:a16="http://schemas.microsoft.com/office/drawing/2014/main" id="{C57F2942-DDE7-4147-A4A4-8EEB99FFB33C}"/>
                </a:ext>
              </a:extLst>
            </p:cNvPr>
            <p:cNvGrpSpPr/>
            <p:nvPr/>
          </p:nvGrpSpPr>
          <p:grpSpPr>
            <a:xfrm>
              <a:off x="4544279" y="2086828"/>
              <a:ext cx="3103444" cy="3103445"/>
              <a:chOff x="0" y="0"/>
              <a:chExt cx="3103443" cy="3103443"/>
            </a:xfrm>
          </p:grpSpPr>
          <p:grpSp>
            <p:nvGrpSpPr>
              <p:cNvPr id="19" name="îṣḻîḍe">
                <a:extLst>
                  <a:ext uri="{FF2B5EF4-FFF2-40B4-BE49-F238E27FC236}">
                    <a16:creationId xmlns:a16="http://schemas.microsoft.com/office/drawing/2014/main" id="{06DEB287-B70F-477E-A303-11ECFF001967}"/>
                  </a:ext>
                </a:extLst>
              </p:cNvPr>
              <p:cNvGrpSpPr/>
              <p:nvPr/>
            </p:nvGrpSpPr>
            <p:grpSpPr>
              <a:xfrm>
                <a:off x="0" y="0"/>
                <a:ext cx="3103443" cy="3103443"/>
                <a:chOff x="0" y="0"/>
                <a:chExt cx="3103442" cy="3103442"/>
              </a:xfrm>
            </p:grpSpPr>
            <p:sp>
              <p:nvSpPr>
                <p:cNvPr id="40" name="îṥļiḍe">
                  <a:extLst>
                    <a:ext uri="{FF2B5EF4-FFF2-40B4-BE49-F238E27FC236}">
                      <a16:creationId xmlns:a16="http://schemas.microsoft.com/office/drawing/2014/main" id="{54BA14BE-A46D-4153-941C-4470B8236B61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3103442" cy="3103442"/>
                </a:xfrm>
                <a:prstGeom prst="ellipse">
                  <a:avLst/>
                </a:prstGeom>
                <a:noFill/>
                <a:ln w="25400" cap="flat">
                  <a:solidFill>
                    <a:srgbClr val="A6AAA9"/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1" name="iś1íḑé">
                  <a:extLst>
                    <a:ext uri="{FF2B5EF4-FFF2-40B4-BE49-F238E27FC236}">
                      <a16:creationId xmlns:a16="http://schemas.microsoft.com/office/drawing/2014/main" id="{27006C3D-E400-445E-B56F-910BFD3D1DF7}"/>
                    </a:ext>
                  </a:extLst>
                </p:cNvPr>
                <p:cNvSpPr/>
                <p:nvPr/>
              </p:nvSpPr>
              <p:spPr>
                <a:xfrm>
                  <a:off x="329480" y="329480"/>
                  <a:ext cx="2444482" cy="2444482"/>
                </a:xfrm>
                <a:prstGeom prst="ellipse">
                  <a:avLst/>
                </a:prstGeom>
                <a:noFill/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2" name="ïṣḷïdé">
                  <a:extLst>
                    <a:ext uri="{FF2B5EF4-FFF2-40B4-BE49-F238E27FC236}">
                      <a16:creationId xmlns:a16="http://schemas.microsoft.com/office/drawing/2014/main" id="{610A09E1-B961-485B-AB5D-A925A36F0D09}"/>
                    </a:ext>
                  </a:extLst>
                </p:cNvPr>
                <p:cNvSpPr/>
                <p:nvPr/>
              </p:nvSpPr>
              <p:spPr>
                <a:xfrm>
                  <a:off x="676696" y="329480"/>
                  <a:ext cx="1750050" cy="2444482"/>
                </a:xfrm>
                <a:prstGeom prst="ellipse">
                  <a:avLst/>
                </a:prstGeom>
                <a:noFill/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3" name="iṣ1ídê">
                  <a:extLst>
                    <a:ext uri="{FF2B5EF4-FFF2-40B4-BE49-F238E27FC236}">
                      <a16:creationId xmlns:a16="http://schemas.microsoft.com/office/drawing/2014/main" id="{7F7403C0-BAA3-4578-8460-CE6A0770C3A9}"/>
                    </a:ext>
                  </a:extLst>
                </p:cNvPr>
                <p:cNvSpPr/>
                <p:nvPr/>
              </p:nvSpPr>
              <p:spPr>
                <a:xfrm>
                  <a:off x="1124918" y="329480"/>
                  <a:ext cx="853608" cy="2444482"/>
                </a:xfrm>
                <a:prstGeom prst="ellipse">
                  <a:avLst/>
                </a:prstGeom>
                <a:noFill/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4" name="iṥļidé">
                  <a:extLst>
                    <a:ext uri="{FF2B5EF4-FFF2-40B4-BE49-F238E27FC236}">
                      <a16:creationId xmlns:a16="http://schemas.microsoft.com/office/drawing/2014/main" id="{7471F4F7-CACF-4319-A0B5-7FDA30E87E51}"/>
                    </a:ext>
                  </a:extLst>
                </p:cNvPr>
                <p:cNvSpPr/>
                <p:nvPr/>
              </p:nvSpPr>
              <p:spPr>
                <a:xfrm>
                  <a:off x="1552289" y="345807"/>
                  <a:ext cx="1" cy="2433309"/>
                </a:xfrm>
                <a:prstGeom prst="line">
                  <a:avLst/>
                </a:prstGeom>
                <a:noFill/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5" name="îṣľîďê">
                  <a:extLst>
                    <a:ext uri="{FF2B5EF4-FFF2-40B4-BE49-F238E27FC236}">
                      <a16:creationId xmlns:a16="http://schemas.microsoft.com/office/drawing/2014/main" id="{E804CC0E-C0C7-4A12-85D9-957CA77CC456}"/>
                    </a:ext>
                  </a:extLst>
                </p:cNvPr>
                <p:cNvSpPr/>
                <p:nvPr/>
              </p:nvSpPr>
              <p:spPr>
                <a:xfrm>
                  <a:off x="342713" y="1586289"/>
                  <a:ext cx="2441219" cy="1"/>
                </a:xfrm>
                <a:prstGeom prst="line">
                  <a:avLst/>
                </a:prstGeom>
                <a:noFill/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6" name="íṧḻíḑê">
                  <a:extLst>
                    <a:ext uri="{FF2B5EF4-FFF2-40B4-BE49-F238E27FC236}">
                      <a16:creationId xmlns:a16="http://schemas.microsoft.com/office/drawing/2014/main" id="{BE156567-4E76-46AF-BFFA-196C41B0C0F5}"/>
                    </a:ext>
                  </a:extLst>
                </p:cNvPr>
                <p:cNvSpPr/>
                <p:nvPr/>
              </p:nvSpPr>
              <p:spPr>
                <a:xfrm>
                  <a:off x="504887" y="961657"/>
                  <a:ext cx="2118081" cy="1"/>
                </a:xfrm>
                <a:prstGeom prst="line">
                  <a:avLst/>
                </a:prstGeom>
                <a:noFill/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7" name="íŝľiḋê">
                  <a:extLst>
                    <a:ext uri="{FF2B5EF4-FFF2-40B4-BE49-F238E27FC236}">
                      <a16:creationId xmlns:a16="http://schemas.microsoft.com/office/drawing/2014/main" id="{F9C7A05D-EC8B-442B-A5EA-5F33735E326D}"/>
                    </a:ext>
                  </a:extLst>
                </p:cNvPr>
                <p:cNvSpPr/>
                <p:nvPr/>
              </p:nvSpPr>
              <p:spPr>
                <a:xfrm>
                  <a:off x="504282" y="2175621"/>
                  <a:ext cx="2118081" cy="1"/>
                </a:xfrm>
                <a:prstGeom prst="line">
                  <a:avLst/>
                </a:prstGeom>
                <a:noFill/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8" name="iṣḷîḑe">
                  <a:extLst>
                    <a:ext uri="{FF2B5EF4-FFF2-40B4-BE49-F238E27FC236}">
                      <a16:creationId xmlns:a16="http://schemas.microsoft.com/office/drawing/2014/main" id="{E216768B-BE8F-4AA5-AC27-4FC1CA5788BA}"/>
                    </a:ext>
                  </a:extLst>
                </p:cNvPr>
                <p:cNvSpPr/>
                <p:nvPr/>
              </p:nvSpPr>
              <p:spPr>
                <a:xfrm>
                  <a:off x="1043545" y="436989"/>
                  <a:ext cx="1033956" cy="1"/>
                </a:xfrm>
                <a:prstGeom prst="line">
                  <a:avLst/>
                </a:prstGeom>
                <a:noFill/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9" name="isļîḓê">
                  <a:extLst>
                    <a:ext uri="{FF2B5EF4-FFF2-40B4-BE49-F238E27FC236}">
                      <a16:creationId xmlns:a16="http://schemas.microsoft.com/office/drawing/2014/main" id="{CFBE1D6E-3FCE-45D7-9928-D52F2CA74375}"/>
                    </a:ext>
                  </a:extLst>
                </p:cNvPr>
                <p:cNvSpPr/>
                <p:nvPr/>
              </p:nvSpPr>
              <p:spPr>
                <a:xfrm>
                  <a:off x="1046345" y="2651303"/>
                  <a:ext cx="1033956" cy="1"/>
                </a:xfrm>
                <a:prstGeom prst="line">
                  <a:avLst/>
                </a:prstGeom>
                <a:noFill/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20" name="iṥļiḍe">
                <a:extLst>
                  <a:ext uri="{FF2B5EF4-FFF2-40B4-BE49-F238E27FC236}">
                    <a16:creationId xmlns:a16="http://schemas.microsoft.com/office/drawing/2014/main" id="{07089CFC-7686-4D4F-8CA2-6514304BF426}"/>
                  </a:ext>
                </a:extLst>
              </p:cNvPr>
              <p:cNvGrpSpPr/>
              <p:nvPr/>
            </p:nvGrpSpPr>
            <p:grpSpPr>
              <a:xfrm>
                <a:off x="1932150" y="34533"/>
                <a:ext cx="1093343" cy="1093343"/>
                <a:chOff x="0" y="0"/>
                <a:chExt cx="1093342" cy="1093342"/>
              </a:xfrm>
            </p:grpSpPr>
            <p:sp>
              <p:nvSpPr>
                <p:cNvPr id="37" name="íş1íḓê">
                  <a:extLst>
                    <a:ext uri="{FF2B5EF4-FFF2-40B4-BE49-F238E27FC236}">
                      <a16:creationId xmlns:a16="http://schemas.microsoft.com/office/drawing/2014/main" id="{B3CD1066-0C16-4456-ABCB-85E8E0F2B5EB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093342" cy="1093342"/>
                </a:xfrm>
                <a:prstGeom prst="ellipse">
                  <a:avLst/>
                </a:prstGeom>
                <a:solidFill>
                  <a:srgbClr val="FFFFFF"/>
                </a:solidFill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8" name="iśļïḑè">
                  <a:extLst>
                    <a:ext uri="{FF2B5EF4-FFF2-40B4-BE49-F238E27FC236}">
                      <a16:creationId xmlns:a16="http://schemas.microsoft.com/office/drawing/2014/main" id="{1A5786E2-0CBD-489D-99E7-305C5A3A7826}"/>
                    </a:ext>
                  </a:extLst>
                </p:cNvPr>
                <p:cNvSpPr/>
                <p:nvPr/>
              </p:nvSpPr>
              <p:spPr>
                <a:xfrm>
                  <a:off x="81408" y="81408"/>
                  <a:ext cx="930525" cy="930525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9" name="îṣ1íḋè">
                  <a:extLst>
                    <a:ext uri="{FF2B5EF4-FFF2-40B4-BE49-F238E27FC236}">
                      <a16:creationId xmlns:a16="http://schemas.microsoft.com/office/drawing/2014/main" id="{36AE4DBB-C86F-4420-8DC0-7A4221BC4DA4}"/>
                    </a:ext>
                  </a:extLst>
                </p:cNvPr>
                <p:cNvSpPr/>
                <p:nvPr/>
              </p:nvSpPr>
              <p:spPr>
                <a:xfrm>
                  <a:off x="378105" y="378105"/>
                  <a:ext cx="337131" cy="33713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10800"/>
                      </a:moveTo>
                      <a:cubicBezTo>
                        <a:pt x="13600" y="10800"/>
                        <a:pt x="16200" y="8350"/>
                        <a:pt x="16200" y="5400"/>
                      </a:cubicBezTo>
                      <a:cubicBezTo>
                        <a:pt x="16200" y="2450"/>
                        <a:pt x="13750" y="0"/>
                        <a:pt x="10800" y="0"/>
                      </a:cubicBezTo>
                      <a:cubicBezTo>
                        <a:pt x="7850" y="0"/>
                        <a:pt x="5400" y="2450"/>
                        <a:pt x="5400" y="5400"/>
                      </a:cubicBezTo>
                      <a:cubicBezTo>
                        <a:pt x="5400" y="8350"/>
                        <a:pt x="7700" y="10800"/>
                        <a:pt x="10800" y="10800"/>
                      </a:cubicBezTo>
                      <a:close/>
                      <a:moveTo>
                        <a:pt x="10800" y="13350"/>
                      </a:moveTo>
                      <a:cubicBezTo>
                        <a:pt x="7200" y="13350"/>
                        <a:pt x="0" y="15150"/>
                        <a:pt x="0" y="18750"/>
                      </a:cubicBezTo>
                      <a:lnTo>
                        <a:pt x="0" y="21600"/>
                      </a:lnTo>
                      <a:lnTo>
                        <a:pt x="21600" y="21600"/>
                      </a:lnTo>
                      <a:lnTo>
                        <a:pt x="21600" y="18750"/>
                      </a:lnTo>
                      <a:cubicBezTo>
                        <a:pt x="21600" y="15150"/>
                        <a:pt x="14400" y="13350"/>
                        <a:pt x="10800" y="1335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defTabSz="914400">
                    <a:defRPr sz="18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21" name="îŝlîḍé">
                <a:extLst>
                  <a:ext uri="{FF2B5EF4-FFF2-40B4-BE49-F238E27FC236}">
                    <a16:creationId xmlns:a16="http://schemas.microsoft.com/office/drawing/2014/main" id="{CCBF84F3-3EDC-4B1C-B401-F8B5BE201529}"/>
                  </a:ext>
                </a:extLst>
              </p:cNvPr>
              <p:cNvGrpSpPr/>
              <p:nvPr/>
            </p:nvGrpSpPr>
            <p:grpSpPr>
              <a:xfrm>
                <a:off x="1700752" y="2058158"/>
                <a:ext cx="350034" cy="350035"/>
                <a:chOff x="0" y="0"/>
                <a:chExt cx="350033" cy="350033"/>
              </a:xfrm>
            </p:grpSpPr>
            <p:sp>
              <p:nvSpPr>
                <p:cNvPr id="34" name="îSľîdé">
                  <a:extLst>
                    <a:ext uri="{FF2B5EF4-FFF2-40B4-BE49-F238E27FC236}">
                      <a16:creationId xmlns:a16="http://schemas.microsoft.com/office/drawing/2014/main" id="{ED2E3506-C5D3-440C-A938-0344FC267281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350033" cy="350033"/>
                </a:xfrm>
                <a:prstGeom prst="ellipse">
                  <a:avLst/>
                </a:prstGeom>
                <a:solidFill>
                  <a:srgbClr val="FFFFFF"/>
                </a:solidFill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5" name="ïS1iḍê">
                  <a:extLst>
                    <a:ext uri="{FF2B5EF4-FFF2-40B4-BE49-F238E27FC236}">
                      <a16:creationId xmlns:a16="http://schemas.microsoft.com/office/drawing/2014/main" id="{6FCA2E38-25F0-4BF7-9C48-469B679D1C1B}"/>
                    </a:ext>
                  </a:extLst>
                </p:cNvPr>
                <p:cNvSpPr/>
                <p:nvPr/>
              </p:nvSpPr>
              <p:spPr>
                <a:xfrm>
                  <a:off x="56766" y="56766"/>
                  <a:ext cx="236501" cy="236501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6" name="íṣḻiďé">
                  <a:extLst>
                    <a:ext uri="{FF2B5EF4-FFF2-40B4-BE49-F238E27FC236}">
                      <a16:creationId xmlns:a16="http://schemas.microsoft.com/office/drawing/2014/main" id="{B718DF2D-807B-4296-B7E4-E68FABD4B642}"/>
                    </a:ext>
                  </a:extLst>
                </p:cNvPr>
                <p:cNvSpPr/>
                <p:nvPr/>
              </p:nvSpPr>
              <p:spPr>
                <a:xfrm>
                  <a:off x="126769" y="126769"/>
                  <a:ext cx="96495" cy="9649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10800"/>
                      </a:moveTo>
                      <a:cubicBezTo>
                        <a:pt x="13600" y="10800"/>
                        <a:pt x="16200" y="8350"/>
                        <a:pt x="16200" y="5400"/>
                      </a:cubicBezTo>
                      <a:cubicBezTo>
                        <a:pt x="16200" y="2450"/>
                        <a:pt x="13750" y="0"/>
                        <a:pt x="10800" y="0"/>
                      </a:cubicBezTo>
                      <a:cubicBezTo>
                        <a:pt x="7850" y="0"/>
                        <a:pt x="5400" y="2450"/>
                        <a:pt x="5400" y="5400"/>
                      </a:cubicBezTo>
                      <a:cubicBezTo>
                        <a:pt x="5400" y="8350"/>
                        <a:pt x="7700" y="10800"/>
                        <a:pt x="10800" y="10800"/>
                      </a:cubicBezTo>
                      <a:close/>
                      <a:moveTo>
                        <a:pt x="10800" y="13350"/>
                      </a:moveTo>
                      <a:cubicBezTo>
                        <a:pt x="7200" y="13350"/>
                        <a:pt x="0" y="15150"/>
                        <a:pt x="0" y="18750"/>
                      </a:cubicBezTo>
                      <a:lnTo>
                        <a:pt x="0" y="21600"/>
                      </a:lnTo>
                      <a:lnTo>
                        <a:pt x="21600" y="21600"/>
                      </a:lnTo>
                      <a:lnTo>
                        <a:pt x="21600" y="18750"/>
                      </a:lnTo>
                      <a:cubicBezTo>
                        <a:pt x="21600" y="15150"/>
                        <a:pt x="14400" y="13350"/>
                        <a:pt x="10800" y="1335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defTabSz="914400">
                    <a:defRPr sz="18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22" name="îšľïḓè">
                <a:extLst>
                  <a:ext uri="{FF2B5EF4-FFF2-40B4-BE49-F238E27FC236}">
                    <a16:creationId xmlns:a16="http://schemas.microsoft.com/office/drawing/2014/main" id="{DF465912-A3A2-4534-8BC1-57116D286265}"/>
                  </a:ext>
                </a:extLst>
              </p:cNvPr>
              <p:cNvGrpSpPr/>
              <p:nvPr/>
            </p:nvGrpSpPr>
            <p:grpSpPr>
              <a:xfrm>
                <a:off x="41462" y="1827816"/>
                <a:ext cx="810718" cy="810719"/>
                <a:chOff x="0" y="0"/>
                <a:chExt cx="810717" cy="810717"/>
              </a:xfrm>
            </p:grpSpPr>
            <p:sp>
              <p:nvSpPr>
                <p:cNvPr id="31" name="îṧḻídê">
                  <a:extLst>
                    <a:ext uri="{FF2B5EF4-FFF2-40B4-BE49-F238E27FC236}">
                      <a16:creationId xmlns:a16="http://schemas.microsoft.com/office/drawing/2014/main" id="{B6F47F31-572F-41AE-B06F-3E8CE592F2FD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0717" cy="810717"/>
                </a:xfrm>
                <a:prstGeom prst="ellipse">
                  <a:avLst/>
                </a:prstGeom>
                <a:solidFill>
                  <a:srgbClr val="FFFFFF"/>
                </a:solidFill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2" name="ísḻîďê">
                  <a:extLst>
                    <a:ext uri="{FF2B5EF4-FFF2-40B4-BE49-F238E27FC236}">
                      <a16:creationId xmlns:a16="http://schemas.microsoft.com/office/drawing/2014/main" id="{7DBE9D9D-6C12-46B0-9205-3C61CD80E5A6}"/>
                    </a:ext>
                  </a:extLst>
                </p:cNvPr>
                <p:cNvSpPr/>
                <p:nvPr/>
              </p:nvSpPr>
              <p:spPr>
                <a:xfrm>
                  <a:off x="71403" y="71403"/>
                  <a:ext cx="667911" cy="667911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3" name="işḻidé">
                  <a:extLst>
                    <a:ext uri="{FF2B5EF4-FFF2-40B4-BE49-F238E27FC236}">
                      <a16:creationId xmlns:a16="http://schemas.microsoft.com/office/drawing/2014/main" id="{D7685773-42DF-4A4D-8441-6096AFEA7C12}"/>
                    </a:ext>
                  </a:extLst>
                </p:cNvPr>
                <p:cNvSpPr/>
                <p:nvPr/>
              </p:nvSpPr>
              <p:spPr>
                <a:xfrm>
                  <a:off x="293612" y="293612"/>
                  <a:ext cx="223493" cy="22349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10800"/>
                      </a:moveTo>
                      <a:cubicBezTo>
                        <a:pt x="13600" y="10800"/>
                        <a:pt x="16200" y="8350"/>
                        <a:pt x="16200" y="5400"/>
                      </a:cubicBezTo>
                      <a:cubicBezTo>
                        <a:pt x="16200" y="2450"/>
                        <a:pt x="13750" y="0"/>
                        <a:pt x="10800" y="0"/>
                      </a:cubicBezTo>
                      <a:cubicBezTo>
                        <a:pt x="7850" y="0"/>
                        <a:pt x="5400" y="2450"/>
                        <a:pt x="5400" y="5400"/>
                      </a:cubicBezTo>
                      <a:cubicBezTo>
                        <a:pt x="5400" y="8350"/>
                        <a:pt x="7700" y="10800"/>
                        <a:pt x="10800" y="10800"/>
                      </a:cubicBezTo>
                      <a:close/>
                      <a:moveTo>
                        <a:pt x="10800" y="13350"/>
                      </a:moveTo>
                      <a:cubicBezTo>
                        <a:pt x="7200" y="13350"/>
                        <a:pt x="0" y="15150"/>
                        <a:pt x="0" y="18750"/>
                      </a:cubicBezTo>
                      <a:lnTo>
                        <a:pt x="0" y="21600"/>
                      </a:lnTo>
                      <a:lnTo>
                        <a:pt x="21600" y="21600"/>
                      </a:lnTo>
                      <a:lnTo>
                        <a:pt x="21600" y="18750"/>
                      </a:lnTo>
                      <a:cubicBezTo>
                        <a:pt x="21600" y="15150"/>
                        <a:pt x="14400" y="13350"/>
                        <a:pt x="10800" y="1335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defTabSz="914400">
                    <a:defRPr sz="18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23" name="íSļïḍé">
                <a:extLst>
                  <a:ext uri="{FF2B5EF4-FFF2-40B4-BE49-F238E27FC236}">
                    <a16:creationId xmlns:a16="http://schemas.microsoft.com/office/drawing/2014/main" id="{F162F820-58D8-4C2F-8908-D5A1E6479671}"/>
                  </a:ext>
                </a:extLst>
              </p:cNvPr>
              <p:cNvGrpSpPr/>
              <p:nvPr/>
            </p:nvGrpSpPr>
            <p:grpSpPr>
              <a:xfrm>
                <a:off x="640105" y="756005"/>
                <a:ext cx="350034" cy="350035"/>
                <a:chOff x="0" y="0"/>
                <a:chExt cx="350033" cy="350033"/>
              </a:xfrm>
            </p:grpSpPr>
            <p:sp>
              <p:nvSpPr>
                <p:cNvPr id="28" name="íšḻîḓê">
                  <a:extLst>
                    <a:ext uri="{FF2B5EF4-FFF2-40B4-BE49-F238E27FC236}">
                      <a16:creationId xmlns:a16="http://schemas.microsoft.com/office/drawing/2014/main" id="{4CE746EE-3D9E-406B-B8A8-CEEB3944920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350033" cy="350033"/>
                </a:xfrm>
                <a:prstGeom prst="ellipse">
                  <a:avLst/>
                </a:prstGeom>
                <a:solidFill>
                  <a:srgbClr val="FFFFFF"/>
                </a:solidFill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9" name="ïšḻïḑe">
                  <a:extLst>
                    <a:ext uri="{FF2B5EF4-FFF2-40B4-BE49-F238E27FC236}">
                      <a16:creationId xmlns:a16="http://schemas.microsoft.com/office/drawing/2014/main" id="{6B5E13F5-6EE9-4BEB-B293-795CD915F7C0}"/>
                    </a:ext>
                  </a:extLst>
                </p:cNvPr>
                <p:cNvSpPr/>
                <p:nvPr/>
              </p:nvSpPr>
              <p:spPr>
                <a:xfrm>
                  <a:off x="56766" y="56766"/>
                  <a:ext cx="236501" cy="236501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30" name="íṥḷíḓè">
                  <a:extLst>
                    <a:ext uri="{FF2B5EF4-FFF2-40B4-BE49-F238E27FC236}">
                      <a16:creationId xmlns:a16="http://schemas.microsoft.com/office/drawing/2014/main" id="{2B558AEE-C5AE-4E92-9A2D-8474F65A9422}"/>
                    </a:ext>
                  </a:extLst>
                </p:cNvPr>
                <p:cNvSpPr/>
                <p:nvPr/>
              </p:nvSpPr>
              <p:spPr>
                <a:xfrm>
                  <a:off x="126769" y="126769"/>
                  <a:ext cx="96495" cy="9649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10800"/>
                      </a:moveTo>
                      <a:cubicBezTo>
                        <a:pt x="13600" y="10800"/>
                        <a:pt x="16200" y="8350"/>
                        <a:pt x="16200" y="5400"/>
                      </a:cubicBezTo>
                      <a:cubicBezTo>
                        <a:pt x="16200" y="2450"/>
                        <a:pt x="13750" y="0"/>
                        <a:pt x="10800" y="0"/>
                      </a:cubicBezTo>
                      <a:cubicBezTo>
                        <a:pt x="7850" y="0"/>
                        <a:pt x="5400" y="2450"/>
                        <a:pt x="5400" y="5400"/>
                      </a:cubicBezTo>
                      <a:cubicBezTo>
                        <a:pt x="5400" y="8350"/>
                        <a:pt x="7700" y="10800"/>
                        <a:pt x="10800" y="10800"/>
                      </a:cubicBezTo>
                      <a:close/>
                      <a:moveTo>
                        <a:pt x="10800" y="13350"/>
                      </a:moveTo>
                      <a:cubicBezTo>
                        <a:pt x="7200" y="13350"/>
                        <a:pt x="0" y="15150"/>
                        <a:pt x="0" y="18750"/>
                      </a:cubicBezTo>
                      <a:lnTo>
                        <a:pt x="0" y="21600"/>
                      </a:lnTo>
                      <a:lnTo>
                        <a:pt x="21600" y="21600"/>
                      </a:lnTo>
                      <a:lnTo>
                        <a:pt x="21600" y="18750"/>
                      </a:lnTo>
                      <a:cubicBezTo>
                        <a:pt x="21600" y="15150"/>
                        <a:pt x="14400" y="13350"/>
                        <a:pt x="10800" y="1335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defTabSz="914400">
                    <a:defRPr sz="18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24" name="i$ľiďe">
                <a:extLst>
                  <a:ext uri="{FF2B5EF4-FFF2-40B4-BE49-F238E27FC236}">
                    <a16:creationId xmlns:a16="http://schemas.microsoft.com/office/drawing/2014/main" id="{F5695DB0-5D8E-41FF-A984-FCBFC9D0B677}"/>
                  </a:ext>
                </a:extLst>
              </p:cNvPr>
              <p:cNvGrpSpPr/>
              <p:nvPr/>
            </p:nvGrpSpPr>
            <p:grpSpPr>
              <a:xfrm>
                <a:off x="1298762" y="1039527"/>
                <a:ext cx="810718" cy="810719"/>
                <a:chOff x="0" y="0"/>
                <a:chExt cx="810717" cy="810717"/>
              </a:xfrm>
            </p:grpSpPr>
            <p:sp>
              <p:nvSpPr>
                <p:cNvPr id="25" name="íS1íḋê">
                  <a:extLst>
                    <a:ext uri="{FF2B5EF4-FFF2-40B4-BE49-F238E27FC236}">
                      <a16:creationId xmlns:a16="http://schemas.microsoft.com/office/drawing/2014/main" id="{2E298B8E-6194-4DB8-B87C-4CC517F09229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0717" cy="810717"/>
                </a:xfrm>
                <a:prstGeom prst="ellipse">
                  <a:avLst/>
                </a:prstGeom>
                <a:solidFill>
                  <a:srgbClr val="FFFFFF"/>
                </a:solidFill>
                <a:ln w="254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6" name="îś1iďè">
                  <a:extLst>
                    <a:ext uri="{FF2B5EF4-FFF2-40B4-BE49-F238E27FC236}">
                      <a16:creationId xmlns:a16="http://schemas.microsoft.com/office/drawing/2014/main" id="{A5C22215-BA9C-4118-B34C-5F6F7C547F82}"/>
                    </a:ext>
                  </a:extLst>
                </p:cNvPr>
                <p:cNvSpPr/>
                <p:nvPr/>
              </p:nvSpPr>
              <p:spPr>
                <a:xfrm>
                  <a:off x="71403" y="71403"/>
                  <a:ext cx="667911" cy="667911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27" name="ï$ľíḓe">
                  <a:extLst>
                    <a:ext uri="{FF2B5EF4-FFF2-40B4-BE49-F238E27FC236}">
                      <a16:creationId xmlns:a16="http://schemas.microsoft.com/office/drawing/2014/main" id="{E1EE7ADD-71C9-4F73-A8FB-C54F16267946}"/>
                    </a:ext>
                  </a:extLst>
                </p:cNvPr>
                <p:cNvSpPr/>
                <p:nvPr/>
              </p:nvSpPr>
              <p:spPr>
                <a:xfrm>
                  <a:off x="293612" y="293612"/>
                  <a:ext cx="223493" cy="22349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10800"/>
                      </a:moveTo>
                      <a:cubicBezTo>
                        <a:pt x="13600" y="10800"/>
                        <a:pt x="16200" y="8350"/>
                        <a:pt x="16200" y="5400"/>
                      </a:cubicBezTo>
                      <a:cubicBezTo>
                        <a:pt x="16200" y="2450"/>
                        <a:pt x="13750" y="0"/>
                        <a:pt x="10800" y="0"/>
                      </a:cubicBezTo>
                      <a:cubicBezTo>
                        <a:pt x="7850" y="0"/>
                        <a:pt x="5400" y="2450"/>
                        <a:pt x="5400" y="5400"/>
                      </a:cubicBezTo>
                      <a:cubicBezTo>
                        <a:pt x="5400" y="8350"/>
                        <a:pt x="7700" y="10800"/>
                        <a:pt x="10800" y="10800"/>
                      </a:cubicBezTo>
                      <a:close/>
                      <a:moveTo>
                        <a:pt x="10800" y="13350"/>
                      </a:moveTo>
                      <a:cubicBezTo>
                        <a:pt x="7200" y="13350"/>
                        <a:pt x="0" y="15150"/>
                        <a:pt x="0" y="18750"/>
                      </a:cubicBezTo>
                      <a:lnTo>
                        <a:pt x="0" y="21600"/>
                      </a:lnTo>
                      <a:lnTo>
                        <a:pt x="21600" y="21600"/>
                      </a:lnTo>
                      <a:lnTo>
                        <a:pt x="21600" y="18750"/>
                      </a:lnTo>
                      <a:cubicBezTo>
                        <a:pt x="21600" y="15150"/>
                        <a:pt x="14400" y="13350"/>
                        <a:pt x="10800" y="1335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defTabSz="914400">
                    <a:defRPr sz="18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</p:grpSp>
        <p:grpSp>
          <p:nvGrpSpPr>
            <p:cNvPr id="7" name="îṥḷíḑê">
              <a:extLst>
                <a:ext uri="{FF2B5EF4-FFF2-40B4-BE49-F238E27FC236}">
                  <a16:creationId xmlns:a16="http://schemas.microsoft.com/office/drawing/2014/main" id="{989A3982-A5E3-42CB-A174-17F7DD36089D}"/>
                </a:ext>
              </a:extLst>
            </p:cNvPr>
            <p:cNvGrpSpPr/>
            <p:nvPr/>
          </p:nvGrpSpPr>
          <p:grpSpPr>
            <a:xfrm>
              <a:off x="687280" y="2639453"/>
              <a:ext cx="3791329" cy="1998194"/>
              <a:chOff x="687278" y="2398652"/>
              <a:chExt cx="3524773" cy="1998194"/>
            </a:xfrm>
          </p:grpSpPr>
          <p:sp>
            <p:nvSpPr>
              <p:cNvPr id="17" name="îş1iḓe">
                <a:extLst>
                  <a:ext uri="{FF2B5EF4-FFF2-40B4-BE49-F238E27FC236}">
                    <a16:creationId xmlns:a16="http://schemas.microsoft.com/office/drawing/2014/main" id="{DC0E637A-9117-4D4E-9E56-43C504B3D3EE}"/>
                  </a:ext>
                </a:extLst>
              </p:cNvPr>
              <p:cNvSpPr/>
              <p:nvPr/>
            </p:nvSpPr>
            <p:spPr>
              <a:xfrm>
                <a:off x="687278" y="2840457"/>
                <a:ext cx="3524773" cy="155638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0000" anchor="t" anchorCtr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Unified fonts make reading more fluent.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Adjust the spacing to adapt to Chinese typesetting, use the reference line in PPT.</a:t>
                </a:r>
              </a:p>
            </p:txBody>
          </p:sp>
          <p:sp>
            <p:nvSpPr>
              <p:cNvPr id="18" name="iṩļïḋè">
                <a:extLst>
                  <a:ext uri="{FF2B5EF4-FFF2-40B4-BE49-F238E27FC236}">
                    <a16:creationId xmlns:a16="http://schemas.microsoft.com/office/drawing/2014/main" id="{955381EE-9C7E-42EC-99A4-BADFE9C7139F}"/>
                  </a:ext>
                </a:extLst>
              </p:cNvPr>
              <p:cNvSpPr txBox="1"/>
              <p:nvPr/>
            </p:nvSpPr>
            <p:spPr bwMode="auto">
              <a:xfrm>
                <a:off x="687278" y="2398652"/>
                <a:ext cx="3524773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400" b="1" dirty="0"/>
                  <a:t>Text here</a:t>
                </a:r>
              </a:p>
            </p:txBody>
          </p:sp>
        </p:grpSp>
        <p:grpSp>
          <p:nvGrpSpPr>
            <p:cNvPr id="8" name="í$lïdè">
              <a:extLst>
                <a:ext uri="{FF2B5EF4-FFF2-40B4-BE49-F238E27FC236}">
                  <a16:creationId xmlns:a16="http://schemas.microsoft.com/office/drawing/2014/main" id="{3399BC1B-8E23-4642-A77A-4359453537EF}"/>
                </a:ext>
              </a:extLst>
            </p:cNvPr>
            <p:cNvGrpSpPr/>
            <p:nvPr/>
          </p:nvGrpSpPr>
          <p:grpSpPr>
            <a:xfrm>
              <a:off x="7698103" y="1431314"/>
              <a:ext cx="3822385" cy="1122715"/>
              <a:chOff x="666932" y="4425289"/>
              <a:chExt cx="1740248" cy="1122715"/>
            </a:xfrm>
          </p:grpSpPr>
          <p:sp>
            <p:nvSpPr>
              <p:cNvPr id="15" name="išlîḓe">
                <a:extLst>
                  <a:ext uri="{FF2B5EF4-FFF2-40B4-BE49-F238E27FC236}">
                    <a16:creationId xmlns:a16="http://schemas.microsoft.com/office/drawing/2014/main" id="{565CA0E8-9657-4E4A-B21E-38BAD692EA1C}"/>
                  </a:ext>
                </a:extLst>
              </p:cNvPr>
              <p:cNvSpPr txBox="1"/>
              <p:nvPr/>
            </p:nvSpPr>
            <p:spPr bwMode="auto">
              <a:xfrm>
                <a:off x="666932" y="4425289"/>
                <a:ext cx="1740248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01.Text here</a:t>
                </a:r>
              </a:p>
            </p:txBody>
          </p:sp>
          <p:sp>
            <p:nvSpPr>
              <p:cNvPr id="16" name="îşļidè">
                <a:extLst>
                  <a:ext uri="{FF2B5EF4-FFF2-40B4-BE49-F238E27FC236}">
                    <a16:creationId xmlns:a16="http://schemas.microsoft.com/office/drawing/2014/main" id="{D74FDC9A-CB7A-4B9C-A7FE-B92241FD987B}"/>
                  </a:ext>
                </a:extLst>
              </p:cNvPr>
              <p:cNvSpPr/>
              <p:nvPr/>
            </p:nvSpPr>
            <p:spPr bwMode="auto">
              <a:xfrm>
                <a:off x="666932" y="4867096"/>
                <a:ext cx="1740248" cy="680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Copy paste fonts. Choose the only option to retain text.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……</a:t>
                </a:r>
              </a:p>
            </p:txBody>
          </p:sp>
        </p:grpSp>
        <p:grpSp>
          <p:nvGrpSpPr>
            <p:cNvPr id="9" name="ïṥḻïḓé">
              <a:extLst>
                <a:ext uri="{FF2B5EF4-FFF2-40B4-BE49-F238E27FC236}">
                  <a16:creationId xmlns:a16="http://schemas.microsoft.com/office/drawing/2014/main" id="{90AB83D9-5B52-43DA-B8AD-0B6AE35C0DEF}"/>
                </a:ext>
              </a:extLst>
            </p:cNvPr>
            <p:cNvGrpSpPr/>
            <p:nvPr/>
          </p:nvGrpSpPr>
          <p:grpSpPr>
            <a:xfrm>
              <a:off x="7698103" y="3077192"/>
              <a:ext cx="3822385" cy="1122715"/>
              <a:chOff x="666932" y="4425289"/>
              <a:chExt cx="1740248" cy="1122715"/>
            </a:xfrm>
          </p:grpSpPr>
          <p:sp>
            <p:nvSpPr>
              <p:cNvPr id="13" name="îṣḻîďè">
                <a:extLst>
                  <a:ext uri="{FF2B5EF4-FFF2-40B4-BE49-F238E27FC236}">
                    <a16:creationId xmlns:a16="http://schemas.microsoft.com/office/drawing/2014/main" id="{27B9EE87-FB73-4164-9E04-6588CF35425A}"/>
                  </a:ext>
                </a:extLst>
              </p:cNvPr>
              <p:cNvSpPr txBox="1"/>
              <p:nvPr/>
            </p:nvSpPr>
            <p:spPr bwMode="auto">
              <a:xfrm>
                <a:off x="666932" y="4425289"/>
                <a:ext cx="1740248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02.Text here</a:t>
                </a:r>
              </a:p>
            </p:txBody>
          </p:sp>
          <p:sp>
            <p:nvSpPr>
              <p:cNvPr id="14" name="îSḻîḑé">
                <a:extLst>
                  <a:ext uri="{FF2B5EF4-FFF2-40B4-BE49-F238E27FC236}">
                    <a16:creationId xmlns:a16="http://schemas.microsoft.com/office/drawing/2014/main" id="{789819B6-C482-45E1-9C4F-D52B9D319AE7}"/>
                  </a:ext>
                </a:extLst>
              </p:cNvPr>
              <p:cNvSpPr/>
              <p:nvPr/>
            </p:nvSpPr>
            <p:spPr bwMode="auto">
              <a:xfrm>
                <a:off x="666932" y="4867096"/>
                <a:ext cx="1740248" cy="680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Copy paste fonts. Choose the only option to retain text.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……</a:t>
                </a:r>
              </a:p>
            </p:txBody>
          </p:sp>
        </p:grpSp>
        <p:grpSp>
          <p:nvGrpSpPr>
            <p:cNvPr id="10" name="íṧḷîḋè">
              <a:extLst>
                <a:ext uri="{FF2B5EF4-FFF2-40B4-BE49-F238E27FC236}">
                  <a16:creationId xmlns:a16="http://schemas.microsoft.com/office/drawing/2014/main" id="{4BB0BD91-C8B2-4A11-AE98-8C738A258709}"/>
                </a:ext>
              </a:extLst>
            </p:cNvPr>
            <p:cNvGrpSpPr/>
            <p:nvPr/>
          </p:nvGrpSpPr>
          <p:grpSpPr>
            <a:xfrm>
              <a:off x="7698103" y="4723071"/>
              <a:ext cx="3822385" cy="1122715"/>
              <a:chOff x="666932" y="4425289"/>
              <a:chExt cx="1740248" cy="1122715"/>
            </a:xfrm>
          </p:grpSpPr>
          <p:sp>
            <p:nvSpPr>
              <p:cNvPr id="11" name="i$ľïḍê">
                <a:extLst>
                  <a:ext uri="{FF2B5EF4-FFF2-40B4-BE49-F238E27FC236}">
                    <a16:creationId xmlns:a16="http://schemas.microsoft.com/office/drawing/2014/main" id="{932CAFF1-27F7-44E0-9C23-DC92651C5270}"/>
                  </a:ext>
                </a:extLst>
              </p:cNvPr>
              <p:cNvSpPr txBox="1"/>
              <p:nvPr/>
            </p:nvSpPr>
            <p:spPr bwMode="auto">
              <a:xfrm>
                <a:off x="666932" y="4425289"/>
                <a:ext cx="1740248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03.Text here</a:t>
                </a:r>
              </a:p>
            </p:txBody>
          </p:sp>
          <p:sp>
            <p:nvSpPr>
              <p:cNvPr id="12" name="íṣ1îďe">
                <a:extLst>
                  <a:ext uri="{FF2B5EF4-FFF2-40B4-BE49-F238E27FC236}">
                    <a16:creationId xmlns:a16="http://schemas.microsoft.com/office/drawing/2014/main" id="{A81D5D9A-1ACA-4B15-8446-FC94758BB768}"/>
                  </a:ext>
                </a:extLst>
              </p:cNvPr>
              <p:cNvSpPr/>
              <p:nvPr/>
            </p:nvSpPr>
            <p:spPr bwMode="auto">
              <a:xfrm>
                <a:off x="666932" y="4867096"/>
                <a:ext cx="1740248" cy="680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Copy paste fonts. Choose the only option to retain text.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……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711629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E8C968-BD29-45B7-AE32-86C76426C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D2622D9-1479-4679-B106-D9D3B0E15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C9D88BF-C425-49D7-9848-3718AA257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38</a:t>
            </a:fld>
            <a:endParaRPr lang="zh-CN" altLang="en-US"/>
          </a:p>
        </p:txBody>
      </p:sp>
      <p:grpSp>
        <p:nvGrpSpPr>
          <p:cNvPr id="5" name="6c172dbe-d2fb-4e5a-b197-54ea251e188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9E10242F-BBA3-4C8C-88F6-283E5205ADB5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288" y="1302434"/>
            <a:ext cx="10849612" cy="4739116"/>
            <a:chOff x="669288" y="1302435"/>
            <a:chExt cx="10849610" cy="4739115"/>
          </a:xfrm>
        </p:grpSpPr>
        <p:sp>
          <p:nvSpPr>
            <p:cNvPr id="6" name="íṥ1ïḓè">
              <a:extLst>
                <a:ext uri="{FF2B5EF4-FFF2-40B4-BE49-F238E27FC236}">
                  <a16:creationId xmlns:a16="http://schemas.microsoft.com/office/drawing/2014/main" id="{E956E242-7B10-4E86-959C-4464C1494A7F}"/>
                </a:ext>
              </a:extLst>
            </p:cNvPr>
            <p:cNvSpPr txBox="1"/>
            <p:nvPr/>
          </p:nvSpPr>
          <p:spPr>
            <a:xfrm>
              <a:off x="759930" y="3024000"/>
              <a:ext cx="5305863" cy="86409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txBody>
            <a:bodyPr wrap="square" lIns="90000" tIns="46800" rIns="90000" bIns="46800" rtlCol="0" anchor="ctr">
              <a:normAutofit/>
            </a:bodyPr>
            <a:lstStyle>
              <a:defPPr>
                <a:defRPr lang="en-US"/>
              </a:defPPr>
              <a:lvl1pPr>
                <a:defRPr sz="1800">
                  <a:solidFill>
                    <a:schemeClr val="tx1">
                      <a:lumMod val="75000"/>
                      <a:lumOff val="25000"/>
                    </a:schemeClr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dirty="0">
                  <a:solidFill>
                    <a:schemeClr val="bg1"/>
                  </a:solidFill>
                </a:rPr>
                <a:t>Supporting text here</a:t>
              </a:r>
            </a:p>
          </p:txBody>
        </p:sp>
        <p:sp>
          <p:nvSpPr>
            <p:cNvPr id="7" name="ïṩḻiḋê">
              <a:extLst>
                <a:ext uri="{FF2B5EF4-FFF2-40B4-BE49-F238E27FC236}">
                  <a16:creationId xmlns:a16="http://schemas.microsoft.com/office/drawing/2014/main" id="{3F9E0CBD-B329-4468-A1BA-2816D8D25799}"/>
                </a:ext>
              </a:extLst>
            </p:cNvPr>
            <p:cNvSpPr txBox="1"/>
            <p:nvPr/>
          </p:nvSpPr>
          <p:spPr>
            <a:xfrm>
              <a:off x="759930" y="4100728"/>
              <a:ext cx="5305863" cy="864095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</a:ln>
          </p:spPr>
          <p:txBody>
            <a:bodyPr wrap="square" lIns="90000" tIns="46800" rIns="90000" bIns="46800" rtlCol="0" anchor="ctr">
              <a:normAutofit/>
            </a:bodyPr>
            <a:lstStyle>
              <a:defPPr>
                <a:defRPr lang="en-US"/>
              </a:defPPr>
              <a:lvl1pPr>
                <a:defRPr sz="1800">
                  <a:solidFill>
                    <a:schemeClr val="tx1">
                      <a:lumMod val="75000"/>
                      <a:lumOff val="25000"/>
                    </a:schemeClr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dirty="0"/>
                <a:t>Supporting text here</a:t>
              </a:r>
            </a:p>
          </p:txBody>
        </p:sp>
        <p:sp>
          <p:nvSpPr>
            <p:cNvPr id="8" name="îşlïďê">
              <a:extLst>
                <a:ext uri="{FF2B5EF4-FFF2-40B4-BE49-F238E27FC236}">
                  <a16:creationId xmlns:a16="http://schemas.microsoft.com/office/drawing/2014/main" id="{A8C6FFDC-A832-4E81-A6A3-6DC78DB8FBEA}"/>
                </a:ext>
              </a:extLst>
            </p:cNvPr>
            <p:cNvSpPr txBox="1"/>
            <p:nvPr/>
          </p:nvSpPr>
          <p:spPr>
            <a:xfrm>
              <a:off x="759930" y="5177455"/>
              <a:ext cx="5305863" cy="864095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</a:ln>
          </p:spPr>
          <p:txBody>
            <a:bodyPr wrap="square" lIns="90000" tIns="46800" rIns="90000" bIns="46800" rtlCol="0" anchor="ctr">
              <a:normAutofit/>
            </a:bodyPr>
            <a:lstStyle>
              <a:defPPr>
                <a:defRPr lang="en-US"/>
              </a:defPPr>
              <a:lvl1pPr>
                <a:defRPr sz="1800">
                  <a:solidFill>
                    <a:schemeClr val="tx1">
                      <a:lumMod val="75000"/>
                      <a:lumOff val="25000"/>
                    </a:schemeClr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dirty="0"/>
                <a:t>Supporting text here</a:t>
              </a:r>
            </a:p>
          </p:txBody>
        </p:sp>
        <p:grpSp>
          <p:nvGrpSpPr>
            <p:cNvPr id="9" name="išḷiḑê">
              <a:extLst>
                <a:ext uri="{FF2B5EF4-FFF2-40B4-BE49-F238E27FC236}">
                  <a16:creationId xmlns:a16="http://schemas.microsoft.com/office/drawing/2014/main" id="{B7E1BEE6-F30E-4100-9C38-827B1E7476D4}"/>
                </a:ext>
              </a:extLst>
            </p:cNvPr>
            <p:cNvGrpSpPr/>
            <p:nvPr/>
          </p:nvGrpSpPr>
          <p:grpSpPr>
            <a:xfrm>
              <a:off x="6084540" y="1539001"/>
              <a:ext cx="5434358" cy="4424627"/>
              <a:chOff x="5897711" y="1622165"/>
              <a:chExt cx="5553302" cy="4521471"/>
            </a:xfrm>
          </p:grpSpPr>
          <p:grpSp>
            <p:nvGrpSpPr>
              <p:cNvPr id="12" name="îšlîďè">
                <a:extLst>
                  <a:ext uri="{FF2B5EF4-FFF2-40B4-BE49-F238E27FC236}">
                    <a16:creationId xmlns:a16="http://schemas.microsoft.com/office/drawing/2014/main" id="{4FE78886-8C63-4F6A-BB04-82DB6CAD9740}"/>
                  </a:ext>
                </a:extLst>
              </p:cNvPr>
              <p:cNvGrpSpPr/>
              <p:nvPr/>
            </p:nvGrpSpPr>
            <p:grpSpPr>
              <a:xfrm>
                <a:off x="5897711" y="1622165"/>
                <a:ext cx="5553302" cy="4521471"/>
                <a:chOff x="4965701" y="995362"/>
                <a:chExt cx="6442074" cy="5245101"/>
              </a:xfrm>
            </p:grpSpPr>
            <p:sp>
              <p:nvSpPr>
                <p:cNvPr id="17" name="ïṧḻïdé">
                  <a:extLst>
                    <a:ext uri="{FF2B5EF4-FFF2-40B4-BE49-F238E27FC236}">
                      <a16:creationId xmlns:a16="http://schemas.microsoft.com/office/drawing/2014/main" id="{056E4692-3AF4-47B4-966F-8DFAF6843883}"/>
                    </a:ext>
                  </a:extLst>
                </p:cNvPr>
                <p:cNvSpPr/>
                <p:nvPr/>
              </p:nvSpPr>
              <p:spPr bwMode="auto">
                <a:xfrm>
                  <a:off x="8939213" y="1071563"/>
                  <a:ext cx="293687" cy="187325"/>
                </a:xfrm>
                <a:custGeom>
                  <a:avLst/>
                  <a:gdLst>
                    <a:gd name="T0" fmla="*/ 0 w 97"/>
                    <a:gd name="T1" fmla="*/ 42 h 62"/>
                    <a:gd name="T2" fmla="*/ 30 w 97"/>
                    <a:gd name="T3" fmla="*/ 2 h 62"/>
                    <a:gd name="T4" fmla="*/ 28 w 97"/>
                    <a:gd name="T5" fmla="*/ 24 h 62"/>
                    <a:gd name="T6" fmla="*/ 95 w 97"/>
                    <a:gd name="T7" fmla="*/ 46 h 62"/>
                    <a:gd name="T8" fmla="*/ 13 w 97"/>
                    <a:gd name="T9" fmla="*/ 62 h 62"/>
                    <a:gd name="T10" fmla="*/ 0 w 97"/>
                    <a:gd name="T11" fmla="*/ 4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7" h="62">
                      <a:moveTo>
                        <a:pt x="0" y="42"/>
                      </a:moveTo>
                      <a:cubicBezTo>
                        <a:pt x="0" y="42"/>
                        <a:pt x="23" y="0"/>
                        <a:pt x="30" y="2"/>
                      </a:cubicBezTo>
                      <a:cubicBezTo>
                        <a:pt x="37" y="4"/>
                        <a:pt x="28" y="24"/>
                        <a:pt x="28" y="24"/>
                      </a:cubicBezTo>
                      <a:cubicBezTo>
                        <a:pt x="28" y="24"/>
                        <a:pt x="94" y="39"/>
                        <a:pt x="95" y="46"/>
                      </a:cubicBezTo>
                      <a:cubicBezTo>
                        <a:pt x="97" y="52"/>
                        <a:pt x="13" y="62"/>
                        <a:pt x="13" y="62"/>
                      </a:cubicBezTo>
                      <a:lnTo>
                        <a:pt x="0" y="42"/>
                      </a:ln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" name="ïšḻîdê">
                  <a:extLst>
                    <a:ext uri="{FF2B5EF4-FFF2-40B4-BE49-F238E27FC236}">
                      <a16:creationId xmlns:a16="http://schemas.microsoft.com/office/drawing/2014/main" id="{0886D6BC-88FD-4E09-8C4D-B6D7B1254474}"/>
                    </a:ext>
                  </a:extLst>
                </p:cNvPr>
                <p:cNvSpPr/>
                <p:nvPr/>
              </p:nvSpPr>
              <p:spPr bwMode="auto">
                <a:xfrm>
                  <a:off x="8397875" y="1185863"/>
                  <a:ext cx="608012" cy="571500"/>
                </a:xfrm>
                <a:custGeom>
                  <a:avLst/>
                  <a:gdLst>
                    <a:gd name="T0" fmla="*/ 0 w 201"/>
                    <a:gd name="T1" fmla="*/ 114 h 189"/>
                    <a:gd name="T2" fmla="*/ 178 w 201"/>
                    <a:gd name="T3" fmla="*/ 0 h 189"/>
                    <a:gd name="T4" fmla="*/ 201 w 201"/>
                    <a:gd name="T5" fmla="*/ 18 h 189"/>
                    <a:gd name="T6" fmla="*/ 13 w 201"/>
                    <a:gd name="T7" fmla="*/ 178 h 189"/>
                    <a:gd name="T8" fmla="*/ 13 w 201"/>
                    <a:gd name="T9" fmla="*/ 185 h 189"/>
                    <a:gd name="T10" fmla="*/ 0 w 201"/>
                    <a:gd name="T11" fmla="*/ 114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1" h="189">
                      <a:moveTo>
                        <a:pt x="0" y="114"/>
                      </a:moveTo>
                      <a:cubicBezTo>
                        <a:pt x="0" y="114"/>
                        <a:pt x="130" y="155"/>
                        <a:pt x="178" y="0"/>
                      </a:cubicBezTo>
                      <a:cubicBezTo>
                        <a:pt x="201" y="18"/>
                        <a:pt x="201" y="18"/>
                        <a:pt x="201" y="18"/>
                      </a:cubicBezTo>
                      <a:cubicBezTo>
                        <a:pt x="201" y="18"/>
                        <a:pt x="192" y="189"/>
                        <a:pt x="13" y="178"/>
                      </a:cubicBezTo>
                      <a:cubicBezTo>
                        <a:pt x="11" y="178"/>
                        <a:pt x="13" y="185"/>
                        <a:pt x="13" y="185"/>
                      </a:cubicBezTo>
                      <a:cubicBezTo>
                        <a:pt x="13" y="185"/>
                        <a:pt x="0" y="157"/>
                        <a:pt x="0" y="114"/>
                      </a:cubicBezTo>
                      <a:close/>
                    </a:path>
                  </a:pathLst>
                </a:custGeom>
                <a:solidFill>
                  <a:srgbClr val="3184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" name="î$lîḑè">
                  <a:extLst>
                    <a:ext uri="{FF2B5EF4-FFF2-40B4-BE49-F238E27FC236}">
                      <a16:creationId xmlns:a16="http://schemas.microsoft.com/office/drawing/2014/main" id="{E9ECCEA8-D921-431B-BC0D-26F6A6ADB2D0}"/>
                    </a:ext>
                  </a:extLst>
                </p:cNvPr>
                <p:cNvSpPr/>
                <p:nvPr/>
              </p:nvSpPr>
              <p:spPr bwMode="auto">
                <a:xfrm>
                  <a:off x="8204200" y="2230438"/>
                  <a:ext cx="731837" cy="1260475"/>
                </a:xfrm>
                <a:custGeom>
                  <a:avLst/>
                  <a:gdLst>
                    <a:gd name="T0" fmla="*/ 97 w 242"/>
                    <a:gd name="T1" fmla="*/ 0 h 417"/>
                    <a:gd name="T2" fmla="*/ 199 w 242"/>
                    <a:gd name="T3" fmla="*/ 394 h 417"/>
                    <a:gd name="T4" fmla="*/ 240 w 242"/>
                    <a:gd name="T5" fmla="*/ 408 h 417"/>
                    <a:gd name="T6" fmla="*/ 166 w 242"/>
                    <a:gd name="T7" fmla="*/ 413 h 417"/>
                    <a:gd name="T8" fmla="*/ 0 w 242"/>
                    <a:gd name="T9" fmla="*/ 12 h 417"/>
                    <a:gd name="T10" fmla="*/ 97 w 242"/>
                    <a:gd name="T11" fmla="*/ 0 h 4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2" h="417">
                      <a:moveTo>
                        <a:pt x="97" y="0"/>
                      </a:moveTo>
                      <a:cubicBezTo>
                        <a:pt x="97" y="0"/>
                        <a:pt x="183" y="330"/>
                        <a:pt x="199" y="394"/>
                      </a:cubicBezTo>
                      <a:cubicBezTo>
                        <a:pt x="199" y="394"/>
                        <a:pt x="237" y="401"/>
                        <a:pt x="240" y="408"/>
                      </a:cubicBezTo>
                      <a:cubicBezTo>
                        <a:pt x="242" y="415"/>
                        <a:pt x="173" y="417"/>
                        <a:pt x="166" y="413"/>
                      </a:cubicBezTo>
                      <a:cubicBezTo>
                        <a:pt x="159" y="408"/>
                        <a:pt x="33" y="128"/>
                        <a:pt x="0" y="12"/>
                      </a:cubicBezTo>
                      <a:lnTo>
                        <a:pt x="97" y="0"/>
                      </a:lnTo>
                      <a:close/>
                    </a:path>
                  </a:pathLst>
                </a:custGeom>
                <a:solidFill>
                  <a:srgbClr val="3C1F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" name="ïsľiḑê">
                  <a:extLst>
                    <a:ext uri="{FF2B5EF4-FFF2-40B4-BE49-F238E27FC236}">
                      <a16:creationId xmlns:a16="http://schemas.microsoft.com/office/drawing/2014/main" id="{E6A944BF-1E8C-4A36-AF9B-637B89F0D994}"/>
                    </a:ext>
                  </a:extLst>
                </p:cNvPr>
                <p:cNvSpPr/>
                <p:nvPr/>
              </p:nvSpPr>
              <p:spPr bwMode="auto">
                <a:xfrm>
                  <a:off x="7551738" y="2230438"/>
                  <a:ext cx="731837" cy="1260475"/>
                </a:xfrm>
                <a:custGeom>
                  <a:avLst/>
                  <a:gdLst>
                    <a:gd name="T0" fmla="*/ 145 w 242"/>
                    <a:gd name="T1" fmla="*/ 0 h 417"/>
                    <a:gd name="T2" fmla="*/ 43 w 242"/>
                    <a:gd name="T3" fmla="*/ 394 h 417"/>
                    <a:gd name="T4" fmla="*/ 3 w 242"/>
                    <a:gd name="T5" fmla="*/ 408 h 417"/>
                    <a:gd name="T6" fmla="*/ 76 w 242"/>
                    <a:gd name="T7" fmla="*/ 413 h 417"/>
                    <a:gd name="T8" fmla="*/ 242 w 242"/>
                    <a:gd name="T9" fmla="*/ 12 h 417"/>
                    <a:gd name="T10" fmla="*/ 145 w 242"/>
                    <a:gd name="T11" fmla="*/ 0 h 4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2" h="417">
                      <a:moveTo>
                        <a:pt x="145" y="0"/>
                      </a:moveTo>
                      <a:cubicBezTo>
                        <a:pt x="145" y="0"/>
                        <a:pt x="60" y="330"/>
                        <a:pt x="43" y="394"/>
                      </a:cubicBezTo>
                      <a:cubicBezTo>
                        <a:pt x="43" y="394"/>
                        <a:pt x="5" y="401"/>
                        <a:pt x="3" y="408"/>
                      </a:cubicBezTo>
                      <a:cubicBezTo>
                        <a:pt x="0" y="415"/>
                        <a:pt x="69" y="417"/>
                        <a:pt x="76" y="413"/>
                      </a:cubicBezTo>
                      <a:cubicBezTo>
                        <a:pt x="83" y="408"/>
                        <a:pt x="209" y="128"/>
                        <a:pt x="242" y="12"/>
                      </a:cubicBezTo>
                      <a:lnTo>
                        <a:pt x="145" y="0"/>
                      </a:lnTo>
                      <a:close/>
                    </a:path>
                  </a:pathLst>
                </a:custGeom>
                <a:solidFill>
                  <a:srgbClr val="3C1F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" name="í$1îḍé">
                  <a:extLst>
                    <a:ext uri="{FF2B5EF4-FFF2-40B4-BE49-F238E27FC236}">
                      <a16:creationId xmlns:a16="http://schemas.microsoft.com/office/drawing/2014/main" id="{3212D307-7218-47F2-8F04-35F4FA009E2F}"/>
                    </a:ext>
                  </a:extLst>
                </p:cNvPr>
                <p:cNvSpPr/>
                <p:nvPr/>
              </p:nvSpPr>
              <p:spPr bwMode="auto">
                <a:xfrm>
                  <a:off x="7932738" y="1457325"/>
                  <a:ext cx="622300" cy="889000"/>
                </a:xfrm>
                <a:custGeom>
                  <a:avLst/>
                  <a:gdLst>
                    <a:gd name="T0" fmla="*/ 38 w 206"/>
                    <a:gd name="T1" fmla="*/ 22 h 294"/>
                    <a:gd name="T2" fmla="*/ 7 w 206"/>
                    <a:gd name="T3" fmla="*/ 268 h 294"/>
                    <a:gd name="T4" fmla="*/ 206 w 206"/>
                    <a:gd name="T5" fmla="*/ 263 h 294"/>
                    <a:gd name="T6" fmla="*/ 164 w 206"/>
                    <a:gd name="T7" fmla="*/ 26 h 294"/>
                    <a:gd name="T8" fmla="*/ 38 w 206"/>
                    <a:gd name="T9" fmla="*/ 22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6" h="294">
                      <a:moveTo>
                        <a:pt x="38" y="22"/>
                      </a:moveTo>
                      <a:cubicBezTo>
                        <a:pt x="38" y="22"/>
                        <a:pt x="0" y="209"/>
                        <a:pt x="7" y="268"/>
                      </a:cubicBezTo>
                      <a:cubicBezTo>
                        <a:pt x="7" y="268"/>
                        <a:pt x="138" y="294"/>
                        <a:pt x="206" y="263"/>
                      </a:cubicBezTo>
                      <a:cubicBezTo>
                        <a:pt x="206" y="263"/>
                        <a:pt x="194" y="95"/>
                        <a:pt x="164" y="26"/>
                      </a:cubicBezTo>
                      <a:cubicBezTo>
                        <a:pt x="164" y="26"/>
                        <a:pt x="142" y="0"/>
                        <a:pt x="38" y="22"/>
                      </a:cubicBezTo>
                      <a:close/>
                    </a:path>
                  </a:pathLst>
                </a:custGeom>
                <a:solidFill>
                  <a:srgbClr val="4DA9A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" name="ïšľîḍê">
                  <a:extLst>
                    <a:ext uri="{FF2B5EF4-FFF2-40B4-BE49-F238E27FC236}">
                      <a16:creationId xmlns:a16="http://schemas.microsoft.com/office/drawing/2014/main" id="{F2464F60-32A2-43C3-B7B1-9582AFD37649}"/>
                    </a:ext>
                  </a:extLst>
                </p:cNvPr>
                <p:cNvSpPr/>
                <p:nvPr/>
              </p:nvSpPr>
              <p:spPr bwMode="auto">
                <a:xfrm>
                  <a:off x="8169275" y="1400175"/>
                  <a:ext cx="171450" cy="196850"/>
                </a:xfrm>
                <a:custGeom>
                  <a:avLst/>
                  <a:gdLst>
                    <a:gd name="T0" fmla="*/ 3 w 57"/>
                    <a:gd name="T1" fmla="*/ 6 h 65"/>
                    <a:gd name="T2" fmla="*/ 0 w 57"/>
                    <a:gd name="T3" fmla="*/ 38 h 65"/>
                    <a:gd name="T4" fmla="*/ 57 w 57"/>
                    <a:gd name="T5" fmla="*/ 39 h 65"/>
                    <a:gd name="T6" fmla="*/ 48 w 57"/>
                    <a:gd name="T7" fmla="*/ 0 h 65"/>
                    <a:gd name="T8" fmla="*/ 3 w 57"/>
                    <a:gd name="T9" fmla="*/ 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65">
                      <a:moveTo>
                        <a:pt x="3" y="6"/>
                      </a:move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8"/>
                        <a:pt x="57" y="65"/>
                        <a:pt x="57" y="39"/>
                      </a:cubicBezTo>
                      <a:cubicBezTo>
                        <a:pt x="57" y="34"/>
                        <a:pt x="48" y="0"/>
                        <a:pt x="48" y="0"/>
                      </a:cubicBez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" name="iṥľíďê">
                  <a:extLst>
                    <a:ext uri="{FF2B5EF4-FFF2-40B4-BE49-F238E27FC236}">
                      <a16:creationId xmlns:a16="http://schemas.microsoft.com/office/drawing/2014/main" id="{CEED3963-7BD1-4C15-A2A3-4E52F80E2758}"/>
                    </a:ext>
                  </a:extLst>
                </p:cNvPr>
                <p:cNvSpPr/>
                <p:nvPr/>
              </p:nvSpPr>
              <p:spPr bwMode="auto">
                <a:xfrm>
                  <a:off x="8040688" y="1085850"/>
                  <a:ext cx="363537" cy="393700"/>
                </a:xfrm>
                <a:custGeom>
                  <a:avLst/>
                  <a:gdLst>
                    <a:gd name="T0" fmla="*/ 116 w 120"/>
                    <a:gd name="T1" fmla="*/ 65 h 130"/>
                    <a:gd name="T2" fmla="*/ 84 w 120"/>
                    <a:gd name="T3" fmla="*/ 130 h 130"/>
                    <a:gd name="T4" fmla="*/ 19 w 120"/>
                    <a:gd name="T5" fmla="*/ 65 h 130"/>
                    <a:gd name="T6" fmla="*/ 84 w 120"/>
                    <a:gd name="T7" fmla="*/ 0 h 130"/>
                    <a:gd name="T8" fmla="*/ 116 w 120"/>
                    <a:gd name="T9" fmla="*/ 6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130">
                      <a:moveTo>
                        <a:pt x="116" y="65"/>
                      </a:moveTo>
                      <a:cubicBezTo>
                        <a:pt x="116" y="101"/>
                        <a:pt x="120" y="130"/>
                        <a:pt x="84" y="130"/>
                      </a:cubicBezTo>
                      <a:cubicBezTo>
                        <a:pt x="48" y="130"/>
                        <a:pt x="19" y="101"/>
                        <a:pt x="19" y="65"/>
                      </a:cubicBezTo>
                      <a:cubicBezTo>
                        <a:pt x="19" y="29"/>
                        <a:pt x="0" y="0"/>
                        <a:pt x="84" y="0"/>
                      </a:cubicBezTo>
                      <a:cubicBezTo>
                        <a:pt x="120" y="0"/>
                        <a:pt x="116" y="29"/>
                        <a:pt x="116" y="65"/>
                      </a:cubicBez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4" name="îśľiḑe">
                  <a:extLst>
                    <a:ext uri="{FF2B5EF4-FFF2-40B4-BE49-F238E27FC236}">
                      <a16:creationId xmlns:a16="http://schemas.microsoft.com/office/drawing/2014/main" id="{E27D45AC-5A4C-4DBC-8C10-D13507705745}"/>
                    </a:ext>
                  </a:extLst>
                </p:cNvPr>
                <p:cNvSpPr/>
                <p:nvPr/>
              </p:nvSpPr>
              <p:spPr bwMode="auto">
                <a:xfrm>
                  <a:off x="8029575" y="995362"/>
                  <a:ext cx="387350" cy="392113"/>
                </a:xfrm>
                <a:custGeom>
                  <a:avLst/>
                  <a:gdLst>
                    <a:gd name="T0" fmla="*/ 52 w 128"/>
                    <a:gd name="T1" fmla="*/ 53 h 130"/>
                    <a:gd name="T2" fmla="*/ 128 w 128"/>
                    <a:gd name="T3" fmla="*/ 44 h 130"/>
                    <a:gd name="T4" fmla="*/ 50 w 128"/>
                    <a:gd name="T5" fmla="*/ 19 h 130"/>
                    <a:gd name="T6" fmla="*/ 18 w 128"/>
                    <a:gd name="T7" fmla="*/ 57 h 130"/>
                    <a:gd name="T8" fmla="*/ 5 w 128"/>
                    <a:gd name="T9" fmla="*/ 89 h 130"/>
                    <a:gd name="T10" fmla="*/ 34 w 128"/>
                    <a:gd name="T11" fmla="*/ 130 h 130"/>
                    <a:gd name="T12" fmla="*/ 44 w 128"/>
                    <a:gd name="T13" fmla="*/ 62 h 130"/>
                    <a:gd name="T14" fmla="*/ 52 w 128"/>
                    <a:gd name="T15" fmla="*/ 53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130">
                      <a:moveTo>
                        <a:pt x="52" y="53"/>
                      </a:moveTo>
                      <a:cubicBezTo>
                        <a:pt x="52" y="53"/>
                        <a:pt x="103" y="82"/>
                        <a:pt x="128" y="44"/>
                      </a:cubicBezTo>
                      <a:cubicBezTo>
                        <a:pt x="128" y="44"/>
                        <a:pt x="96" y="0"/>
                        <a:pt x="50" y="19"/>
                      </a:cubicBezTo>
                      <a:cubicBezTo>
                        <a:pt x="4" y="39"/>
                        <a:pt x="18" y="57"/>
                        <a:pt x="18" y="57"/>
                      </a:cubicBezTo>
                      <a:cubicBezTo>
                        <a:pt x="18" y="57"/>
                        <a:pt x="0" y="66"/>
                        <a:pt x="5" y="89"/>
                      </a:cubicBezTo>
                      <a:cubicBezTo>
                        <a:pt x="11" y="112"/>
                        <a:pt x="34" y="130"/>
                        <a:pt x="34" y="130"/>
                      </a:cubicBezTo>
                      <a:cubicBezTo>
                        <a:pt x="34" y="130"/>
                        <a:pt x="73" y="94"/>
                        <a:pt x="44" y="62"/>
                      </a:cubicBezTo>
                      <a:lnTo>
                        <a:pt x="52" y="53"/>
                      </a:lnTo>
                      <a:close/>
                    </a:path>
                  </a:pathLst>
                </a:custGeom>
                <a:solidFill>
                  <a:srgbClr val="3C1F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" name="îšľiďé">
                  <a:extLst>
                    <a:ext uri="{FF2B5EF4-FFF2-40B4-BE49-F238E27FC236}">
                      <a16:creationId xmlns:a16="http://schemas.microsoft.com/office/drawing/2014/main" id="{5C585949-8897-4AAE-9CD8-112A1F808C0F}"/>
                    </a:ext>
                  </a:extLst>
                </p:cNvPr>
                <p:cNvSpPr/>
                <p:nvPr/>
              </p:nvSpPr>
              <p:spPr bwMode="auto">
                <a:xfrm>
                  <a:off x="8343900" y="1262063"/>
                  <a:ext cx="79375" cy="101600"/>
                </a:xfrm>
                <a:custGeom>
                  <a:avLst/>
                  <a:gdLst>
                    <a:gd name="T0" fmla="*/ 6 w 26"/>
                    <a:gd name="T1" fmla="*/ 0 h 34"/>
                    <a:gd name="T2" fmla="*/ 25 w 26"/>
                    <a:gd name="T3" fmla="*/ 32 h 34"/>
                    <a:gd name="T4" fmla="*/ 7 w 26"/>
                    <a:gd name="T5" fmla="*/ 34 h 34"/>
                    <a:gd name="T6" fmla="*/ 6 w 26"/>
                    <a:gd name="T7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6" y="0"/>
                      </a:moveTo>
                      <a:cubicBezTo>
                        <a:pt x="6" y="0"/>
                        <a:pt x="23" y="21"/>
                        <a:pt x="25" y="32"/>
                      </a:cubicBezTo>
                      <a:cubicBezTo>
                        <a:pt x="26" y="34"/>
                        <a:pt x="7" y="34"/>
                        <a:pt x="7" y="34"/>
                      </a:cubicBezTo>
                      <a:cubicBezTo>
                        <a:pt x="7" y="34"/>
                        <a:pt x="0" y="15"/>
                        <a:pt x="6" y="0"/>
                      </a:cubicBezTo>
                      <a:close/>
                    </a:path>
                  </a:pathLst>
                </a:custGeom>
                <a:solidFill>
                  <a:srgbClr val="E26D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6" name="íṧ1iḑê">
                  <a:extLst>
                    <a:ext uri="{FF2B5EF4-FFF2-40B4-BE49-F238E27FC236}">
                      <a16:creationId xmlns:a16="http://schemas.microsoft.com/office/drawing/2014/main" id="{7D75430E-506D-47CA-AD2E-0D654D21C304}"/>
                    </a:ext>
                  </a:extLst>
                </p:cNvPr>
                <p:cNvSpPr/>
                <p:nvPr/>
              </p:nvSpPr>
              <p:spPr bwMode="auto">
                <a:xfrm>
                  <a:off x="4992688" y="6086475"/>
                  <a:ext cx="1403350" cy="153988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7" name="îśľíḑe">
                  <a:extLst>
                    <a:ext uri="{FF2B5EF4-FFF2-40B4-BE49-F238E27FC236}">
                      <a16:creationId xmlns:a16="http://schemas.microsoft.com/office/drawing/2014/main" id="{F778BB6A-8E97-4D91-9C8F-A2B28117A890}"/>
                    </a:ext>
                  </a:extLst>
                </p:cNvPr>
                <p:cNvSpPr/>
                <p:nvPr/>
              </p:nvSpPr>
              <p:spPr bwMode="auto">
                <a:xfrm>
                  <a:off x="10004425" y="6086475"/>
                  <a:ext cx="1403350" cy="153988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8" name="îşḷíḑê">
                  <a:extLst>
                    <a:ext uri="{FF2B5EF4-FFF2-40B4-BE49-F238E27FC236}">
                      <a16:creationId xmlns:a16="http://schemas.microsoft.com/office/drawing/2014/main" id="{373A58AA-41F7-4DF9-B4D6-D55BEE53A553}"/>
                    </a:ext>
                  </a:extLst>
                </p:cNvPr>
                <p:cNvSpPr/>
                <p:nvPr/>
              </p:nvSpPr>
              <p:spPr bwMode="auto">
                <a:xfrm>
                  <a:off x="6445250" y="6053138"/>
                  <a:ext cx="3546475" cy="17780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9" name="ïṥlîḑè">
                  <a:extLst>
                    <a:ext uri="{FF2B5EF4-FFF2-40B4-BE49-F238E27FC236}">
                      <a16:creationId xmlns:a16="http://schemas.microsoft.com/office/drawing/2014/main" id="{5C31B4FF-C404-45E9-8ABF-507099E4BCB1}"/>
                    </a:ext>
                  </a:extLst>
                </p:cNvPr>
                <p:cNvSpPr/>
                <p:nvPr/>
              </p:nvSpPr>
              <p:spPr bwMode="auto">
                <a:xfrm>
                  <a:off x="8232775" y="3476625"/>
                  <a:ext cx="1692275" cy="2147888"/>
                </a:xfrm>
                <a:custGeom>
                  <a:avLst/>
                  <a:gdLst>
                    <a:gd name="T0" fmla="*/ 380 w 560"/>
                    <a:gd name="T1" fmla="*/ 628 h 711"/>
                    <a:gd name="T2" fmla="*/ 337 w 560"/>
                    <a:gd name="T3" fmla="*/ 560 h 711"/>
                    <a:gd name="T4" fmla="*/ 560 w 560"/>
                    <a:gd name="T5" fmla="*/ 560 h 711"/>
                    <a:gd name="T6" fmla="*/ 560 w 560"/>
                    <a:gd name="T7" fmla="*/ 330 h 711"/>
                    <a:gd name="T8" fmla="*/ 488 w 560"/>
                    <a:gd name="T9" fmla="*/ 380 h 711"/>
                    <a:gd name="T10" fmla="*/ 405 w 560"/>
                    <a:gd name="T11" fmla="*/ 280 h 711"/>
                    <a:gd name="T12" fmla="*/ 488 w 560"/>
                    <a:gd name="T13" fmla="*/ 179 h 711"/>
                    <a:gd name="T14" fmla="*/ 560 w 560"/>
                    <a:gd name="T15" fmla="*/ 229 h 711"/>
                    <a:gd name="T16" fmla="*/ 560 w 560"/>
                    <a:gd name="T17" fmla="*/ 0 h 711"/>
                    <a:gd name="T18" fmla="*/ 337 w 560"/>
                    <a:gd name="T19" fmla="*/ 0 h 711"/>
                    <a:gd name="T20" fmla="*/ 380 w 560"/>
                    <a:gd name="T21" fmla="*/ 68 h 711"/>
                    <a:gd name="T22" fmla="*/ 280 w 560"/>
                    <a:gd name="T23" fmla="*/ 151 h 711"/>
                    <a:gd name="T24" fmla="*/ 180 w 560"/>
                    <a:gd name="T25" fmla="*/ 68 h 711"/>
                    <a:gd name="T26" fmla="*/ 223 w 560"/>
                    <a:gd name="T27" fmla="*/ 0 h 711"/>
                    <a:gd name="T28" fmla="*/ 0 w 560"/>
                    <a:gd name="T29" fmla="*/ 0 h 711"/>
                    <a:gd name="T30" fmla="*/ 0 w 560"/>
                    <a:gd name="T31" fmla="*/ 560 h 711"/>
                    <a:gd name="T32" fmla="*/ 223 w 560"/>
                    <a:gd name="T33" fmla="*/ 560 h 711"/>
                    <a:gd name="T34" fmla="*/ 180 w 560"/>
                    <a:gd name="T35" fmla="*/ 628 h 711"/>
                    <a:gd name="T36" fmla="*/ 280 w 560"/>
                    <a:gd name="T37" fmla="*/ 711 h 711"/>
                    <a:gd name="T38" fmla="*/ 380 w 560"/>
                    <a:gd name="T39" fmla="*/ 628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60" h="711">
                      <a:moveTo>
                        <a:pt x="380" y="628"/>
                      </a:moveTo>
                      <a:cubicBezTo>
                        <a:pt x="380" y="600"/>
                        <a:pt x="363" y="575"/>
                        <a:pt x="337" y="560"/>
                      </a:cubicBezTo>
                      <a:cubicBezTo>
                        <a:pt x="560" y="560"/>
                        <a:pt x="560" y="560"/>
                        <a:pt x="560" y="560"/>
                      </a:cubicBezTo>
                      <a:cubicBezTo>
                        <a:pt x="560" y="330"/>
                        <a:pt x="560" y="330"/>
                        <a:pt x="560" y="330"/>
                      </a:cubicBezTo>
                      <a:cubicBezTo>
                        <a:pt x="545" y="360"/>
                        <a:pt x="519" y="380"/>
                        <a:pt x="488" y="380"/>
                      </a:cubicBezTo>
                      <a:cubicBezTo>
                        <a:pt x="442" y="380"/>
                        <a:pt x="405" y="335"/>
                        <a:pt x="405" y="280"/>
                      </a:cubicBezTo>
                      <a:cubicBezTo>
                        <a:pt x="405" y="224"/>
                        <a:pt x="442" y="179"/>
                        <a:pt x="488" y="179"/>
                      </a:cubicBezTo>
                      <a:cubicBezTo>
                        <a:pt x="519" y="179"/>
                        <a:pt x="545" y="199"/>
                        <a:pt x="560" y="229"/>
                      </a:cubicBezTo>
                      <a:cubicBezTo>
                        <a:pt x="560" y="0"/>
                        <a:pt x="560" y="0"/>
                        <a:pt x="560" y="0"/>
                      </a:cubicBezTo>
                      <a:cubicBezTo>
                        <a:pt x="337" y="0"/>
                        <a:pt x="337" y="0"/>
                        <a:pt x="337" y="0"/>
                      </a:cubicBezTo>
                      <a:cubicBezTo>
                        <a:pt x="363" y="15"/>
                        <a:pt x="380" y="40"/>
                        <a:pt x="380" y="68"/>
                      </a:cubicBezTo>
                      <a:cubicBezTo>
                        <a:pt x="380" y="114"/>
                        <a:pt x="335" y="151"/>
                        <a:pt x="280" y="151"/>
                      </a:cubicBezTo>
                      <a:cubicBezTo>
                        <a:pt x="225" y="151"/>
                        <a:pt x="180" y="114"/>
                        <a:pt x="180" y="68"/>
                      </a:cubicBezTo>
                      <a:cubicBezTo>
                        <a:pt x="180" y="40"/>
                        <a:pt x="197" y="15"/>
                        <a:pt x="22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60"/>
                        <a:pt x="0" y="560"/>
                        <a:pt x="0" y="560"/>
                      </a:cubicBezTo>
                      <a:cubicBezTo>
                        <a:pt x="223" y="560"/>
                        <a:pt x="223" y="560"/>
                        <a:pt x="223" y="560"/>
                      </a:cubicBezTo>
                      <a:cubicBezTo>
                        <a:pt x="197" y="575"/>
                        <a:pt x="180" y="600"/>
                        <a:pt x="180" y="628"/>
                      </a:cubicBezTo>
                      <a:cubicBezTo>
                        <a:pt x="180" y="674"/>
                        <a:pt x="225" y="711"/>
                        <a:pt x="280" y="711"/>
                      </a:cubicBezTo>
                      <a:cubicBezTo>
                        <a:pt x="335" y="711"/>
                        <a:pt x="380" y="674"/>
                        <a:pt x="380" y="628"/>
                      </a:cubicBezTo>
                      <a:close/>
                    </a:path>
                  </a:pathLst>
                </a:custGeom>
                <a:solidFill>
                  <a:schemeClr val="tx2">
                    <a:lumMod val="20000"/>
                    <a:lumOff val="80000"/>
                  </a:schemeClr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0" name="í$ḷïďé">
                  <a:extLst>
                    <a:ext uri="{FF2B5EF4-FFF2-40B4-BE49-F238E27FC236}">
                      <a16:creationId xmlns:a16="http://schemas.microsoft.com/office/drawing/2014/main" id="{057320D7-F420-418A-AF20-A85FA6CE01B6}"/>
                    </a:ext>
                  </a:extLst>
                </p:cNvPr>
                <p:cNvSpPr/>
                <p:nvPr/>
              </p:nvSpPr>
              <p:spPr bwMode="auto">
                <a:xfrm>
                  <a:off x="8264525" y="1025525"/>
                  <a:ext cx="2632075" cy="2274888"/>
                </a:xfrm>
                <a:custGeom>
                  <a:avLst/>
                  <a:gdLst>
                    <a:gd name="T0" fmla="*/ 482 w 870"/>
                    <a:gd name="T1" fmla="*/ 678 h 753"/>
                    <a:gd name="T2" fmla="*/ 449 w 870"/>
                    <a:gd name="T3" fmla="*/ 603 h 753"/>
                    <a:gd name="T4" fmla="*/ 670 w 870"/>
                    <a:gd name="T5" fmla="*/ 637 h 753"/>
                    <a:gd name="T6" fmla="*/ 703 w 870"/>
                    <a:gd name="T7" fmla="*/ 416 h 753"/>
                    <a:gd name="T8" fmla="*/ 765 w 870"/>
                    <a:gd name="T9" fmla="*/ 469 h 753"/>
                    <a:gd name="T10" fmla="*/ 862 w 870"/>
                    <a:gd name="T11" fmla="*/ 382 h 753"/>
                    <a:gd name="T12" fmla="*/ 794 w 870"/>
                    <a:gd name="T13" fmla="*/ 271 h 753"/>
                    <a:gd name="T14" fmla="*/ 720 w 870"/>
                    <a:gd name="T15" fmla="*/ 304 h 753"/>
                    <a:gd name="T16" fmla="*/ 753 w 870"/>
                    <a:gd name="T17" fmla="*/ 83 h 753"/>
                    <a:gd name="T18" fmla="*/ 200 w 870"/>
                    <a:gd name="T19" fmla="*/ 0 h 753"/>
                    <a:gd name="T20" fmla="*/ 166 w 870"/>
                    <a:gd name="T21" fmla="*/ 220 h 753"/>
                    <a:gd name="T22" fmla="*/ 105 w 870"/>
                    <a:gd name="T23" fmla="*/ 167 h 753"/>
                    <a:gd name="T24" fmla="*/ 8 w 870"/>
                    <a:gd name="T25" fmla="*/ 254 h 753"/>
                    <a:gd name="T26" fmla="*/ 75 w 870"/>
                    <a:gd name="T27" fmla="*/ 366 h 753"/>
                    <a:gd name="T28" fmla="*/ 150 w 870"/>
                    <a:gd name="T29" fmla="*/ 333 h 753"/>
                    <a:gd name="T30" fmla="*/ 116 w 870"/>
                    <a:gd name="T31" fmla="*/ 553 h 753"/>
                    <a:gd name="T32" fmla="*/ 337 w 870"/>
                    <a:gd name="T33" fmla="*/ 587 h 753"/>
                    <a:gd name="T34" fmla="*/ 284 w 870"/>
                    <a:gd name="T35" fmla="*/ 648 h 753"/>
                    <a:gd name="T36" fmla="*/ 371 w 870"/>
                    <a:gd name="T37" fmla="*/ 745 h 753"/>
                    <a:gd name="T38" fmla="*/ 482 w 870"/>
                    <a:gd name="T39" fmla="*/ 678 h 7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870" h="753">
                      <a:moveTo>
                        <a:pt x="482" y="678"/>
                      </a:moveTo>
                      <a:cubicBezTo>
                        <a:pt x="486" y="650"/>
                        <a:pt x="473" y="622"/>
                        <a:pt x="449" y="603"/>
                      </a:cubicBezTo>
                      <a:cubicBezTo>
                        <a:pt x="670" y="637"/>
                        <a:pt x="670" y="637"/>
                        <a:pt x="670" y="637"/>
                      </a:cubicBezTo>
                      <a:cubicBezTo>
                        <a:pt x="703" y="416"/>
                        <a:pt x="703" y="416"/>
                        <a:pt x="703" y="416"/>
                      </a:cubicBezTo>
                      <a:cubicBezTo>
                        <a:pt x="714" y="444"/>
                        <a:pt x="736" y="465"/>
                        <a:pt x="765" y="469"/>
                      </a:cubicBezTo>
                      <a:cubicBezTo>
                        <a:pt x="810" y="476"/>
                        <a:pt x="853" y="437"/>
                        <a:pt x="862" y="382"/>
                      </a:cubicBezTo>
                      <a:cubicBezTo>
                        <a:pt x="870" y="327"/>
                        <a:pt x="840" y="278"/>
                        <a:pt x="794" y="271"/>
                      </a:cubicBezTo>
                      <a:cubicBezTo>
                        <a:pt x="766" y="267"/>
                        <a:pt x="739" y="280"/>
                        <a:pt x="720" y="304"/>
                      </a:cubicBezTo>
                      <a:cubicBezTo>
                        <a:pt x="753" y="83"/>
                        <a:pt x="753" y="83"/>
                        <a:pt x="753" y="83"/>
                      </a:cubicBezTo>
                      <a:cubicBezTo>
                        <a:pt x="200" y="0"/>
                        <a:pt x="200" y="0"/>
                        <a:pt x="200" y="0"/>
                      </a:cubicBezTo>
                      <a:cubicBezTo>
                        <a:pt x="166" y="220"/>
                        <a:pt x="166" y="220"/>
                        <a:pt x="166" y="220"/>
                      </a:cubicBezTo>
                      <a:cubicBezTo>
                        <a:pt x="155" y="192"/>
                        <a:pt x="133" y="171"/>
                        <a:pt x="105" y="167"/>
                      </a:cubicBezTo>
                      <a:cubicBezTo>
                        <a:pt x="60" y="160"/>
                        <a:pt x="16" y="199"/>
                        <a:pt x="8" y="254"/>
                      </a:cubicBezTo>
                      <a:cubicBezTo>
                        <a:pt x="0" y="309"/>
                        <a:pt x="30" y="359"/>
                        <a:pt x="75" y="366"/>
                      </a:cubicBezTo>
                      <a:cubicBezTo>
                        <a:pt x="103" y="370"/>
                        <a:pt x="131" y="356"/>
                        <a:pt x="150" y="333"/>
                      </a:cubicBezTo>
                      <a:cubicBezTo>
                        <a:pt x="116" y="553"/>
                        <a:pt x="116" y="553"/>
                        <a:pt x="116" y="553"/>
                      </a:cubicBezTo>
                      <a:cubicBezTo>
                        <a:pt x="337" y="587"/>
                        <a:pt x="337" y="587"/>
                        <a:pt x="337" y="587"/>
                      </a:cubicBezTo>
                      <a:cubicBezTo>
                        <a:pt x="309" y="598"/>
                        <a:pt x="288" y="620"/>
                        <a:pt x="284" y="648"/>
                      </a:cubicBezTo>
                      <a:cubicBezTo>
                        <a:pt x="277" y="693"/>
                        <a:pt x="316" y="737"/>
                        <a:pt x="371" y="745"/>
                      </a:cubicBezTo>
                      <a:cubicBezTo>
                        <a:pt x="426" y="753"/>
                        <a:pt x="475" y="723"/>
                        <a:pt x="482" y="67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" name="işḻîdé">
                  <a:extLst>
                    <a:ext uri="{FF2B5EF4-FFF2-40B4-BE49-F238E27FC236}">
                      <a16:creationId xmlns:a16="http://schemas.microsoft.com/office/drawing/2014/main" id="{42F55A8A-E5E9-4F39-894D-50F9297AED82}"/>
                    </a:ext>
                  </a:extLst>
                </p:cNvPr>
                <p:cNvSpPr/>
                <p:nvPr/>
              </p:nvSpPr>
              <p:spPr bwMode="auto">
                <a:xfrm>
                  <a:off x="6538913" y="1323975"/>
                  <a:ext cx="1693862" cy="2152650"/>
                </a:xfrm>
                <a:custGeom>
                  <a:avLst/>
                  <a:gdLst>
                    <a:gd name="T0" fmla="*/ 491 w 560"/>
                    <a:gd name="T1" fmla="*/ 532 h 712"/>
                    <a:gd name="T2" fmla="*/ 408 w 560"/>
                    <a:gd name="T3" fmla="*/ 432 h 712"/>
                    <a:gd name="T4" fmla="*/ 491 w 560"/>
                    <a:gd name="T5" fmla="*/ 331 h 712"/>
                    <a:gd name="T6" fmla="*/ 560 w 560"/>
                    <a:gd name="T7" fmla="*/ 375 h 712"/>
                    <a:gd name="T8" fmla="*/ 560 w 560"/>
                    <a:gd name="T9" fmla="*/ 152 h 712"/>
                    <a:gd name="T10" fmla="*/ 335 w 560"/>
                    <a:gd name="T11" fmla="*/ 152 h 712"/>
                    <a:gd name="T12" fmla="*/ 379 w 560"/>
                    <a:gd name="T13" fmla="*/ 83 h 712"/>
                    <a:gd name="T14" fmla="*/ 278 w 560"/>
                    <a:gd name="T15" fmla="*/ 0 h 712"/>
                    <a:gd name="T16" fmla="*/ 178 w 560"/>
                    <a:gd name="T17" fmla="*/ 83 h 712"/>
                    <a:gd name="T18" fmla="*/ 222 w 560"/>
                    <a:gd name="T19" fmla="*/ 152 h 712"/>
                    <a:gd name="T20" fmla="*/ 0 w 560"/>
                    <a:gd name="T21" fmla="*/ 152 h 712"/>
                    <a:gd name="T22" fmla="*/ 0 w 560"/>
                    <a:gd name="T23" fmla="*/ 381 h 712"/>
                    <a:gd name="T24" fmla="*/ 71 w 560"/>
                    <a:gd name="T25" fmla="*/ 331 h 712"/>
                    <a:gd name="T26" fmla="*/ 155 w 560"/>
                    <a:gd name="T27" fmla="*/ 432 h 712"/>
                    <a:gd name="T28" fmla="*/ 71 w 560"/>
                    <a:gd name="T29" fmla="*/ 532 h 712"/>
                    <a:gd name="T30" fmla="*/ 0 w 560"/>
                    <a:gd name="T31" fmla="*/ 483 h 712"/>
                    <a:gd name="T32" fmla="*/ 0 w 560"/>
                    <a:gd name="T33" fmla="*/ 712 h 712"/>
                    <a:gd name="T34" fmla="*/ 560 w 560"/>
                    <a:gd name="T35" fmla="*/ 712 h 712"/>
                    <a:gd name="T36" fmla="*/ 560 w 560"/>
                    <a:gd name="T37" fmla="*/ 489 h 712"/>
                    <a:gd name="T38" fmla="*/ 491 w 560"/>
                    <a:gd name="T39" fmla="*/ 532 h 7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60" h="712">
                      <a:moveTo>
                        <a:pt x="491" y="532"/>
                      </a:moveTo>
                      <a:cubicBezTo>
                        <a:pt x="446" y="532"/>
                        <a:pt x="408" y="487"/>
                        <a:pt x="408" y="432"/>
                      </a:cubicBezTo>
                      <a:cubicBezTo>
                        <a:pt x="408" y="376"/>
                        <a:pt x="446" y="331"/>
                        <a:pt x="491" y="331"/>
                      </a:cubicBezTo>
                      <a:cubicBezTo>
                        <a:pt x="520" y="331"/>
                        <a:pt x="545" y="349"/>
                        <a:pt x="560" y="375"/>
                      </a:cubicBezTo>
                      <a:cubicBezTo>
                        <a:pt x="560" y="152"/>
                        <a:pt x="560" y="152"/>
                        <a:pt x="560" y="152"/>
                      </a:cubicBezTo>
                      <a:cubicBezTo>
                        <a:pt x="335" y="152"/>
                        <a:pt x="335" y="152"/>
                        <a:pt x="335" y="152"/>
                      </a:cubicBezTo>
                      <a:cubicBezTo>
                        <a:pt x="361" y="137"/>
                        <a:pt x="379" y="112"/>
                        <a:pt x="379" y="83"/>
                      </a:cubicBezTo>
                      <a:cubicBezTo>
                        <a:pt x="379" y="37"/>
                        <a:pt x="334" y="0"/>
                        <a:pt x="278" y="0"/>
                      </a:cubicBezTo>
                      <a:cubicBezTo>
                        <a:pt x="223" y="0"/>
                        <a:pt x="178" y="37"/>
                        <a:pt x="178" y="83"/>
                      </a:cubicBezTo>
                      <a:cubicBezTo>
                        <a:pt x="178" y="112"/>
                        <a:pt x="195" y="137"/>
                        <a:pt x="222" y="152"/>
                      </a:cubicBezTo>
                      <a:cubicBezTo>
                        <a:pt x="0" y="152"/>
                        <a:pt x="0" y="152"/>
                        <a:pt x="0" y="152"/>
                      </a:cubicBezTo>
                      <a:cubicBezTo>
                        <a:pt x="0" y="381"/>
                        <a:pt x="0" y="381"/>
                        <a:pt x="0" y="381"/>
                      </a:cubicBezTo>
                      <a:cubicBezTo>
                        <a:pt x="14" y="351"/>
                        <a:pt x="41" y="331"/>
                        <a:pt x="71" y="331"/>
                      </a:cubicBezTo>
                      <a:cubicBezTo>
                        <a:pt x="117" y="331"/>
                        <a:pt x="155" y="376"/>
                        <a:pt x="155" y="432"/>
                      </a:cubicBezTo>
                      <a:cubicBezTo>
                        <a:pt x="155" y="487"/>
                        <a:pt x="117" y="532"/>
                        <a:pt x="71" y="532"/>
                      </a:cubicBezTo>
                      <a:cubicBezTo>
                        <a:pt x="41" y="532"/>
                        <a:pt x="14" y="512"/>
                        <a:pt x="0" y="483"/>
                      </a:cubicBezTo>
                      <a:cubicBezTo>
                        <a:pt x="0" y="712"/>
                        <a:pt x="0" y="712"/>
                        <a:pt x="0" y="712"/>
                      </a:cubicBezTo>
                      <a:cubicBezTo>
                        <a:pt x="560" y="712"/>
                        <a:pt x="560" y="712"/>
                        <a:pt x="560" y="712"/>
                      </a:cubicBezTo>
                      <a:cubicBezTo>
                        <a:pt x="560" y="489"/>
                        <a:pt x="560" y="489"/>
                        <a:pt x="560" y="489"/>
                      </a:cubicBezTo>
                      <a:cubicBezTo>
                        <a:pt x="545" y="515"/>
                        <a:pt x="520" y="532"/>
                        <a:pt x="491" y="532"/>
                      </a:cubicBezTo>
                      <a:close/>
                    </a:path>
                  </a:pathLst>
                </a:custGeom>
                <a:solidFill>
                  <a:schemeClr val="tx2">
                    <a:lumMod val="20000"/>
                    <a:lumOff val="80000"/>
                  </a:schemeClr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2" name="ïs1íďé">
                  <a:extLst>
                    <a:ext uri="{FF2B5EF4-FFF2-40B4-BE49-F238E27FC236}">
                      <a16:creationId xmlns:a16="http://schemas.microsoft.com/office/drawing/2014/main" id="{2A250F74-5E05-446D-9ABE-A4AE42652D33}"/>
                    </a:ext>
                  </a:extLst>
                </p:cNvPr>
                <p:cNvSpPr/>
                <p:nvPr/>
              </p:nvSpPr>
              <p:spPr bwMode="auto">
                <a:xfrm>
                  <a:off x="6065838" y="3016250"/>
                  <a:ext cx="2622550" cy="2151063"/>
                </a:xfrm>
                <a:custGeom>
                  <a:avLst/>
                  <a:gdLst>
                    <a:gd name="T0" fmla="*/ 536 w 867"/>
                    <a:gd name="T1" fmla="*/ 640 h 712"/>
                    <a:gd name="T2" fmla="*/ 487 w 867"/>
                    <a:gd name="T3" fmla="*/ 712 h 712"/>
                    <a:gd name="T4" fmla="*/ 716 w 867"/>
                    <a:gd name="T5" fmla="*/ 712 h 712"/>
                    <a:gd name="T6" fmla="*/ 716 w 867"/>
                    <a:gd name="T7" fmla="*/ 488 h 712"/>
                    <a:gd name="T8" fmla="*/ 784 w 867"/>
                    <a:gd name="T9" fmla="*/ 532 h 712"/>
                    <a:gd name="T10" fmla="*/ 867 w 867"/>
                    <a:gd name="T11" fmla="*/ 432 h 712"/>
                    <a:gd name="T12" fmla="*/ 784 w 867"/>
                    <a:gd name="T13" fmla="*/ 331 h 712"/>
                    <a:gd name="T14" fmla="*/ 716 w 867"/>
                    <a:gd name="T15" fmla="*/ 375 h 712"/>
                    <a:gd name="T16" fmla="*/ 716 w 867"/>
                    <a:gd name="T17" fmla="*/ 152 h 712"/>
                    <a:gd name="T18" fmla="*/ 493 w 867"/>
                    <a:gd name="T19" fmla="*/ 152 h 712"/>
                    <a:gd name="T20" fmla="*/ 536 w 867"/>
                    <a:gd name="T21" fmla="*/ 83 h 712"/>
                    <a:gd name="T22" fmla="*/ 436 w 867"/>
                    <a:gd name="T23" fmla="*/ 0 h 712"/>
                    <a:gd name="T24" fmla="*/ 336 w 867"/>
                    <a:gd name="T25" fmla="*/ 83 h 712"/>
                    <a:gd name="T26" fmla="*/ 379 w 867"/>
                    <a:gd name="T27" fmla="*/ 152 h 712"/>
                    <a:gd name="T28" fmla="*/ 156 w 867"/>
                    <a:gd name="T29" fmla="*/ 152 h 712"/>
                    <a:gd name="T30" fmla="*/ 156 w 867"/>
                    <a:gd name="T31" fmla="*/ 384 h 712"/>
                    <a:gd name="T32" fmla="*/ 83 w 867"/>
                    <a:gd name="T33" fmla="*/ 331 h 712"/>
                    <a:gd name="T34" fmla="*/ 0 w 867"/>
                    <a:gd name="T35" fmla="*/ 432 h 712"/>
                    <a:gd name="T36" fmla="*/ 83 w 867"/>
                    <a:gd name="T37" fmla="*/ 532 h 712"/>
                    <a:gd name="T38" fmla="*/ 156 w 867"/>
                    <a:gd name="T39" fmla="*/ 479 h 712"/>
                    <a:gd name="T40" fmla="*/ 156 w 867"/>
                    <a:gd name="T41" fmla="*/ 712 h 712"/>
                    <a:gd name="T42" fmla="*/ 385 w 867"/>
                    <a:gd name="T43" fmla="*/ 712 h 712"/>
                    <a:gd name="T44" fmla="*/ 336 w 867"/>
                    <a:gd name="T45" fmla="*/ 640 h 712"/>
                    <a:gd name="T46" fmla="*/ 436 w 867"/>
                    <a:gd name="T47" fmla="*/ 557 h 712"/>
                    <a:gd name="T48" fmla="*/ 536 w 867"/>
                    <a:gd name="T49" fmla="*/ 640 h 7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67" h="712">
                      <a:moveTo>
                        <a:pt x="536" y="640"/>
                      </a:moveTo>
                      <a:cubicBezTo>
                        <a:pt x="536" y="671"/>
                        <a:pt x="516" y="697"/>
                        <a:pt x="487" y="712"/>
                      </a:cubicBezTo>
                      <a:cubicBezTo>
                        <a:pt x="716" y="712"/>
                        <a:pt x="716" y="712"/>
                        <a:pt x="716" y="712"/>
                      </a:cubicBezTo>
                      <a:cubicBezTo>
                        <a:pt x="716" y="488"/>
                        <a:pt x="716" y="488"/>
                        <a:pt x="716" y="488"/>
                      </a:cubicBezTo>
                      <a:cubicBezTo>
                        <a:pt x="731" y="515"/>
                        <a:pt x="756" y="532"/>
                        <a:pt x="784" y="532"/>
                      </a:cubicBezTo>
                      <a:cubicBezTo>
                        <a:pt x="830" y="532"/>
                        <a:pt x="867" y="487"/>
                        <a:pt x="867" y="432"/>
                      </a:cubicBezTo>
                      <a:cubicBezTo>
                        <a:pt x="867" y="376"/>
                        <a:pt x="830" y="331"/>
                        <a:pt x="784" y="331"/>
                      </a:cubicBezTo>
                      <a:cubicBezTo>
                        <a:pt x="756" y="331"/>
                        <a:pt x="731" y="349"/>
                        <a:pt x="716" y="375"/>
                      </a:cubicBezTo>
                      <a:cubicBezTo>
                        <a:pt x="716" y="152"/>
                        <a:pt x="716" y="152"/>
                        <a:pt x="716" y="152"/>
                      </a:cubicBezTo>
                      <a:cubicBezTo>
                        <a:pt x="493" y="152"/>
                        <a:pt x="493" y="152"/>
                        <a:pt x="493" y="152"/>
                      </a:cubicBezTo>
                      <a:cubicBezTo>
                        <a:pt x="519" y="137"/>
                        <a:pt x="536" y="112"/>
                        <a:pt x="536" y="83"/>
                      </a:cubicBezTo>
                      <a:cubicBezTo>
                        <a:pt x="536" y="37"/>
                        <a:pt x="491" y="0"/>
                        <a:pt x="436" y="0"/>
                      </a:cubicBezTo>
                      <a:cubicBezTo>
                        <a:pt x="381" y="0"/>
                        <a:pt x="336" y="37"/>
                        <a:pt x="336" y="83"/>
                      </a:cubicBezTo>
                      <a:cubicBezTo>
                        <a:pt x="336" y="112"/>
                        <a:pt x="353" y="137"/>
                        <a:pt x="379" y="152"/>
                      </a:cubicBezTo>
                      <a:cubicBezTo>
                        <a:pt x="156" y="152"/>
                        <a:pt x="156" y="152"/>
                        <a:pt x="156" y="152"/>
                      </a:cubicBezTo>
                      <a:cubicBezTo>
                        <a:pt x="156" y="384"/>
                        <a:pt x="156" y="384"/>
                        <a:pt x="156" y="384"/>
                      </a:cubicBezTo>
                      <a:cubicBezTo>
                        <a:pt x="142" y="353"/>
                        <a:pt x="114" y="331"/>
                        <a:pt x="83" y="331"/>
                      </a:cubicBezTo>
                      <a:cubicBezTo>
                        <a:pt x="37" y="331"/>
                        <a:pt x="0" y="376"/>
                        <a:pt x="0" y="432"/>
                      </a:cubicBezTo>
                      <a:cubicBezTo>
                        <a:pt x="0" y="487"/>
                        <a:pt x="37" y="532"/>
                        <a:pt x="83" y="532"/>
                      </a:cubicBezTo>
                      <a:cubicBezTo>
                        <a:pt x="114" y="532"/>
                        <a:pt x="142" y="511"/>
                        <a:pt x="156" y="479"/>
                      </a:cubicBezTo>
                      <a:cubicBezTo>
                        <a:pt x="156" y="712"/>
                        <a:pt x="156" y="712"/>
                        <a:pt x="156" y="712"/>
                      </a:cubicBezTo>
                      <a:cubicBezTo>
                        <a:pt x="385" y="712"/>
                        <a:pt x="385" y="712"/>
                        <a:pt x="385" y="712"/>
                      </a:cubicBezTo>
                      <a:cubicBezTo>
                        <a:pt x="355" y="697"/>
                        <a:pt x="336" y="671"/>
                        <a:pt x="336" y="640"/>
                      </a:cubicBezTo>
                      <a:cubicBezTo>
                        <a:pt x="336" y="594"/>
                        <a:pt x="381" y="557"/>
                        <a:pt x="436" y="557"/>
                      </a:cubicBezTo>
                      <a:cubicBezTo>
                        <a:pt x="491" y="557"/>
                        <a:pt x="536" y="594"/>
                        <a:pt x="536" y="640"/>
                      </a:cubicBezTo>
                      <a:close/>
                    </a:path>
                  </a:pathLst>
                </a:custGeom>
                <a:solidFill>
                  <a:schemeClr val="tx2">
                    <a:lumMod val="20000"/>
                    <a:lumOff val="80000"/>
                  </a:schemeClr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3" name="í$ḷiḑé">
                  <a:extLst>
                    <a:ext uri="{FF2B5EF4-FFF2-40B4-BE49-F238E27FC236}">
                      <a16:creationId xmlns:a16="http://schemas.microsoft.com/office/drawing/2014/main" id="{385D2B24-7420-4268-9849-E47533209394}"/>
                    </a:ext>
                  </a:extLst>
                </p:cNvPr>
                <p:cNvSpPr/>
                <p:nvPr/>
              </p:nvSpPr>
              <p:spPr bwMode="auto">
                <a:xfrm>
                  <a:off x="5607050" y="3883025"/>
                  <a:ext cx="361950" cy="390525"/>
                </a:xfrm>
                <a:custGeom>
                  <a:avLst/>
                  <a:gdLst>
                    <a:gd name="T0" fmla="*/ 116 w 120"/>
                    <a:gd name="T1" fmla="*/ 65 h 129"/>
                    <a:gd name="T2" fmla="*/ 84 w 120"/>
                    <a:gd name="T3" fmla="*/ 129 h 129"/>
                    <a:gd name="T4" fmla="*/ 19 w 120"/>
                    <a:gd name="T5" fmla="*/ 65 h 129"/>
                    <a:gd name="T6" fmla="*/ 84 w 120"/>
                    <a:gd name="T7" fmla="*/ 0 h 129"/>
                    <a:gd name="T8" fmla="*/ 116 w 120"/>
                    <a:gd name="T9" fmla="*/ 65 h 1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129">
                      <a:moveTo>
                        <a:pt x="116" y="65"/>
                      </a:moveTo>
                      <a:cubicBezTo>
                        <a:pt x="116" y="100"/>
                        <a:pt x="120" y="129"/>
                        <a:pt x="84" y="129"/>
                      </a:cubicBezTo>
                      <a:cubicBezTo>
                        <a:pt x="48" y="129"/>
                        <a:pt x="19" y="100"/>
                        <a:pt x="19" y="65"/>
                      </a:cubicBezTo>
                      <a:cubicBezTo>
                        <a:pt x="19" y="29"/>
                        <a:pt x="0" y="0"/>
                        <a:pt x="84" y="0"/>
                      </a:cubicBezTo>
                      <a:cubicBezTo>
                        <a:pt x="120" y="0"/>
                        <a:pt x="116" y="29"/>
                        <a:pt x="116" y="65"/>
                      </a:cubicBez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" name="íśľídè">
                  <a:extLst>
                    <a:ext uri="{FF2B5EF4-FFF2-40B4-BE49-F238E27FC236}">
                      <a16:creationId xmlns:a16="http://schemas.microsoft.com/office/drawing/2014/main" id="{B155212F-0986-4225-A073-5879C79F6FD2}"/>
                    </a:ext>
                  </a:extLst>
                </p:cNvPr>
                <p:cNvSpPr/>
                <p:nvPr/>
              </p:nvSpPr>
              <p:spPr bwMode="auto">
                <a:xfrm>
                  <a:off x="5651500" y="4183063"/>
                  <a:ext cx="200025" cy="157163"/>
                </a:xfrm>
                <a:custGeom>
                  <a:avLst/>
                  <a:gdLst>
                    <a:gd name="T0" fmla="*/ 25 w 66"/>
                    <a:gd name="T1" fmla="*/ 0 h 52"/>
                    <a:gd name="T2" fmla="*/ 0 w 66"/>
                    <a:gd name="T3" fmla="*/ 20 h 52"/>
                    <a:gd name="T4" fmla="*/ 46 w 66"/>
                    <a:gd name="T5" fmla="*/ 50 h 52"/>
                    <a:gd name="T6" fmla="*/ 66 w 66"/>
                    <a:gd name="T7" fmla="*/ 20 h 52"/>
                    <a:gd name="T8" fmla="*/ 25 w 66"/>
                    <a:gd name="T9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52">
                      <a:moveTo>
                        <a:pt x="25" y="0"/>
                      </a:move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34" y="52"/>
                        <a:pt x="46" y="50"/>
                      </a:cubicBezTo>
                      <a:cubicBezTo>
                        <a:pt x="53" y="48"/>
                        <a:pt x="66" y="20"/>
                        <a:pt x="66" y="2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" name="îš1ïḑè">
                  <a:extLst>
                    <a:ext uri="{FF2B5EF4-FFF2-40B4-BE49-F238E27FC236}">
                      <a16:creationId xmlns:a16="http://schemas.microsoft.com/office/drawing/2014/main" id="{895EDE7B-55C0-40E2-A323-CB6B5FF07B4D}"/>
                    </a:ext>
                  </a:extLst>
                </p:cNvPr>
                <p:cNvSpPr/>
                <p:nvPr/>
              </p:nvSpPr>
              <p:spPr bwMode="auto">
                <a:xfrm>
                  <a:off x="6445250" y="4600575"/>
                  <a:ext cx="98425" cy="234950"/>
                </a:xfrm>
                <a:custGeom>
                  <a:avLst/>
                  <a:gdLst>
                    <a:gd name="T0" fmla="*/ 11 w 33"/>
                    <a:gd name="T1" fmla="*/ 64 h 78"/>
                    <a:gd name="T2" fmla="*/ 28 w 33"/>
                    <a:gd name="T3" fmla="*/ 70 h 78"/>
                    <a:gd name="T4" fmla="*/ 28 w 33"/>
                    <a:gd name="T5" fmla="*/ 0 h 78"/>
                    <a:gd name="T6" fmla="*/ 8 w 33"/>
                    <a:gd name="T7" fmla="*/ 46 h 78"/>
                    <a:gd name="T8" fmla="*/ 11 w 33"/>
                    <a:gd name="T9" fmla="*/ 64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78">
                      <a:moveTo>
                        <a:pt x="11" y="64"/>
                      </a:moveTo>
                      <a:cubicBezTo>
                        <a:pt x="11" y="64"/>
                        <a:pt x="22" y="78"/>
                        <a:pt x="28" y="70"/>
                      </a:cubicBezTo>
                      <a:cubicBezTo>
                        <a:pt x="33" y="61"/>
                        <a:pt x="32" y="0"/>
                        <a:pt x="28" y="0"/>
                      </a:cubicBezTo>
                      <a:cubicBezTo>
                        <a:pt x="23" y="0"/>
                        <a:pt x="17" y="42"/>
                        <a:pt x="8" y="46"/>
                      </a:cubicBezTo>
                      <a:cubicBezTo>
                        <a:pt x="0" y="51"/>
                        <a:pt x="11" y="64"/>
                        <a:pt x="11" y="64"/>
                      </a:cubicBez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6" name="iṣlïḋé">
                  <a:extLst>
                    <a:ext uri="{FF2B5EF4-FFF2-40B4-BE49-F238E27FC236}">
                      <a16:creationId xmlns:a16="http://schemas.microsoft.com/office/drawing/2014/main" id="{C340335F-A99F-4716-82F8-F60D034998F3}"/>
                    </a:ext>
                  </a:extLst>
                </p:cNvPr>
                <p:cNvSpPr/>
                <p:nvPr/>
              </p:nvSpPr>
              <p:spPr bwMode="auto">
                <a:xfrm>
                  <a:off x="5500688" y="4270375"/>
                  <a:ext cx="968375" cy="715963"/>
                </a:xfrm>
                <a:custGeom>
                  <a:avLst/>
                  <a:gdLst>
                    <a:gd name="T0" fmla="*/ 74 w 320"/>
                    <a:gd name="T1" fmla="*/ 38 h 237"/>
                    <a:gd name="T2" fmla="*/ 320 w 320"/>
                    <a:gd name="T3" fmla="*/ 149 h 237"/>
                    <a:gd name="T4" fmla="*/ 318 w 320"/>
                    <a:gd name="T5" fmla="*/ 175 h 237"/>
                    <a:gd name="T6" fmla="*/ 31 w 320"/>
                    <a:gd name="T7" fmla="*/ 99 h 237"/>
                    <a:gd name="T8" fmla="*/ 22 w 320"/>
                    <a:gd name="T9" fmla="*/ 35 h 237"/>
                    <a:gd name="T10" fmla="*/ 74 w 320"/>
                    <a:gd name="T11" fmla="*/ 38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237">
                      <a:moveTo>
                        <a:pt x="74" y="38"/>
                      </a:moveTo>
                      <a:cubicBezTo>
                        <a:pt x="74" y="38"/>
                        <a:pt x="162" y="170"/>
                        <a:pt x="320" y="149"/>
                      </a:cubicBezTo>
                      <a:cubicBezTo>
                        <a:pt x="318" y="175"/>
                        <a:pt x="318" y="175"/>
                        <a:pt x="318" y="175"/>
                      </a:cubicBezTo>
                      <a:cubicBezTo>
                        <a:pt x="318" y="175"/>
                        <a:pt x="159" y="237"/>
                        <a:pt x="31" y="99"/>
                      </a:cubicBezTo>
                      <a:cubicBezTo>
                        <a:pt x="31" y="99"/>
                        <a:pt x="0" y="71"/>
                        <a:pt x="22" y="35"/>
                      </a:cubicBezTo>
                      <a:cubicBezTo>
                        <a:pt x="43" y="0"/>
                        <a:pt x="74" y="38"/>
                        <a:pt x="74" y="38"/>
                      </a:cubicBezTo>
                      <a:close/>
                    </a:path>
                  </a:pathLst>
                </a:custGeom>
                <a:solidFill>
                  <a:srgbClr val="3175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7" name="išḷïḍè">
                  <a:extLst>
                    <a:ext uri="{FF2B5EF4-FFF2-40B4-BE49-F238E27FC236}">
                      <a16:creationId xmlns:a16="http://schemas.microsoft.com/office/drawing/2014/main" id="{8A2A66EB-4B05-466A-8E1D-75F0F1CC53E2}"/>
                    </a:ext>
                  </a:extLst>
                </p:cNvPr>
                <p:cNvSpPr/>
                <p:nvPr/>
              </p:nvSpPr>
              <p:spPr bwMode="auto">
                <a:xfrm>
                  <a:off x="4965701" y="4645025"/>
                  <a:ext cx="588962" cy="1450975"/>
                </a:xfrm>
                <a:custGeom>
                  <a:avLst/>
                  <a:gdLst>
                    <a:gd name="T0" fmla="*/ 103 w 195"/>
                    <a:gd name="T1" fmla="*/ 0 h 480"/>
                    <a:gd name="T2" fmla="*/ 110 w 195"/>
                    <a:gd name="T3" fmla="*/ 270 h 480"/>
                    <a:gd name="T4" fmla="*/ 56 w 195"/>
                    <a:gd name="T5" fmla="*/ 480 h 480"/>
                    <a:gd name="T6" fmla="*/ 81 w 195"/>
                    <a:gd name="T7" fmla="*/ 480 h 480"/>
                    <a:gd name="T8" fmla="*/ 188 w 195"/>
                    <a:gd name="T9" fmla="*/ 270 h 480"/>
                    <a:gd name="T10" fmla="*/ 163 w 195"/>
                    <a:gd name="T11" fmla="*/ 64 h 480"/>
                    <a:gd name="T12" fmla="*/ 103 w 195"/>
                    <a:gd name="T13" fmla="*/ 0 h 4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5" h="480">
                      <a:moveTo>
                        <a:pt x="103" y="0"/>
                      </a:moveTo>
                      <a:cubicBezTo>
                        <a:pt x="103" y="0"/>
                        <a:pt x="0" y="157"/>
                        <a:pt x="110" y="270"/>
                      </a:cubicBezTo>
                      <a:cubicBezTo>
                        <a:pt x="110" y="270"/>
                        <a:pt x="56" y="430"/>
                        <a:pt x="56" y="480"/>
                      </a:cubicBezTo>
                      <a:cubicBezTo>
                        <a:pt x="81" y="480"/>
                        <a:pt x="81" y="480"/>
                        <a:pt x="81" y="480"/>
                      </a:cubicBezTo>
                      <a:cubicBezTo>
                        <a:pt x="81" y="480"/>
                        <a:pt x="181" y="292"/>
                        <a:pt x="188" y="270"/>
                      </a:cubicBezTo>
                      <a:cubicBezTo>
                        <a:pt x="195" y="249"/>
                        <a:pt x="135" y="128"/>
                        <a:pt x="163" y="64"/>
                      </a:cubicBezTo>
                      <a:lnTo>
                        <a:pt x="103" y="0"/>
                      </a:lnTo>
                      <a:close/>
                    </a:path>
                  </a:pathLst>
                </a:custGeom>
                <a:solidFill>
                  <a:srgbClr val="3C1F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8" name="ïṩḷídè">
                  <a:extLst>
                    <a:ext uri="{FF2B5EF4-FFF2-40B4-BE49-F238E27FC236}">
                      <a16:creationId xmlns:a16="http://schemas.microsoft.com/office/drawing/2014/main" id="{DEE0D6A7-8973-4349-9716-1B5BBBF0FE9D}"/>
                    </a:ext>
                  </a:extLst>
                </p:cNvPr>
                <p:cNvSpPr/>
                <p:nvPr/>
              </p:nvSpPr>
              <p:spPr bwMode="auto">
                <a:xfrm>
                  <a:off x="5249863" y="4881563"/>
                  <a:ext cx="812800" cy="1131888"/>
                </a:xfrm>
                <a:custGeom>
                  <a:avLst/>
                  <a:gdLst>
                    <a:gd name="T0" fmla="*/ 0 w 269"/>
                    <a:gd name="T1" fmla="*/ 0 h 375"/>
                    <a:gd name="T2" fmla="*/ 176 w 269"/>
                    <a:gd name="T3" fmla="*/ 194 h 375"/>
                    <a:gd name="T4" fmla="*/ 250 w 269"/>
                    <a:gd name="T5" fmla="*/ 375 h 375"/>
                    <a:gd name="T6" fmla="*/ 269 w 269"/>
                    <a:gd name="T7" fmla="*/ 360 h 375"/>
                    <a:gd name="T8" fmla="*/ 235 w 269"/>
                    <a:gd name="T9" fmla="*/ 159 h 375"/>
                    <a:gd name="T10" fmla="*/ 87 w 269"/>
                    <a:gd name="T11" fmla="*/ 13 h 375"/>
                    <a:gd name="T12" fmla="*/ 0 w 269"/>
                    <a:gd name="T13" fmla="*/ 0 h 3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9" h="375">
                      <a:moveTo>
                        <a:pt x="0" y="0"/>
                      </a:moveTo>
                      <a:cubicBezTo>
                        <a:pt x="0" y="0"/>
                        <a:pt x="16" y="162"/>
                        <a:pt x="176" y="194"/>
                      </a:cubicBezTo>
                      <a:cubicBezTo>
                        <a:pt x="176" y="194"/>
                        <a:pt x="219" y="336"/>
                        <a:pt x="250" y="375"/>
                      </a:cubicBezTo>
                      <a:cubicBezTo>
                        <a:pt x="269" y="360"/>
                        <a:pt x="269" y="360"/>
                        <a:pt x="269" y="360"/>
                      </a:cubicBezTo>
                      <a:cubicBezTo>
                        <a:pt x="269" y="360"/>
                        <a:pt x="243" y="180"/>
                        <a:pt x="235" y="159"/>
                      </a:cubicBezTo>
                      <a:cubicBezTo>
                        <a:pt x="227" y="138"/>
                        <a:pt x="105" y="81"/>
                        <a:pt x="87" y="1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C1F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9" name="î$ḷiḑé">
                  <a:extLst>
                    <a:ext uri="{FF2B5EF4-FFF2-40B4-BE49-F238E27FC236}">
                      <a16:creationId xmlns:a16="http://schemas.microsoft.com/office/drawing/2014/main" id="{1F6A7132-F6F2-4388-B0B2-E77383910E7D}"/>
                    </a:ext>
                  </a:extLst>
                </p:cNvPr>
                <p:cNvSpPr/>
                <p:nvPr/>
              </p:nvSpPr>
              <p:spPr bwMode="auto">
                <a:xfrm>
                  <a:off x="5113338" y="4216400"/>
                  <a:ext cx="701675" cy="917575"/>
                </a:xfrm>
                <a:custGeom>
                  <a:avLst/>
                  <a:gdLst>
                    <a:gd name="T0" fmla="*/ 182 w 232"/>
                    <a:gd name="T1" fmla="*/ 0 h 304"/>
                    <a:gd name="T2" fmla="*/ 0 w 232"/>
                    <a:gd name="T3" fmla="*/ 221 h 304"/>
                    <a:gd name="T4" fmla="*/ 172 w 232"/>
                    <a:gd name="T5" fmla="*/ 291 h 304"/>
                    <a:gd name="T6" fmla="*/ 232 w 232"/>
                    <a:gd name="T7" fmla="*/ 34 h 304"/>
                    <a:gd name="T8" fmla="*/ 182 w 232"/>
                    <a:gd name="T9" fmla="*/ 0 h 3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2" h="304">
                      <a:moveTo>
                        <a:pt x="182" y="0"/>
                      </a:moveTo>
                      <a:cubicBezTo>
                        <a:pt x="182" y="0"/>
                        <a:pt x="66" y="56"/>
                        <a:pt x="0" y="221"/>
                      </a:cubicBezTo>
                      <a:cubicBezTo>
                        <a:pt x="0" y="221"/>
                        <a:pt x="107" y="304"/>
                        <a:pt x="172" y="291"/>
                      </a:cubicBezTo>
                      <a:cubicBezTo>
                        <a:pt x="172" y="291"/>
                        <a:pt x="163" y="145"/>
                        <a:pt x="232" y="34"/>
                      </a:cubicBezTo>
                      <a:cubicBezTo>
                        <a:pt x="232" y="34"/>
                        <a:pt x="190" y="20"/>
                        <a:pt x="182" y="0"/>
                      </a:cubicBezTo>
                      <a:close/>
                    </a:path>
                  </a:pathLst>
                </a:custGeom>
                <a:solidFill>
                  <a:srgbClr val="4DA9A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0" name="iṣḻîde">
                  <a:extLst>
                    <a:ext uri="{FF2B5EF4-FFF2-40B4-BE49-F238E27FC236}">
                      <a16:creationId xmlns:a16="http://schemas.microsoft.com/office/drawing/2014/main" id="{70905191-C197-4B98-86C6-F83693F8A6C0}"/>
                    </a:ext>
                  </a:extLst>
                </p:cNvPr>
                <p:cNvSpPr/>
                <p:nvPr/>
              </p:nvSpPr>
              <p:spPr bwMode="auto">
                <a:xfrm>
                  <a:off x="6242050" y="4494213"/>
                  <a:ext cx="204787" cy="133350"/>
                </a:xfrm>
                <a:custGeom>
                  <a:avLst/>
                  <a:gdLst>
                    <a:gd name="T0" fmla="*/ 0 w 68"/>
                    <a:gd name="T1" fmla="*/ 30 h 44"/>
                    <a:gd name="T2" fmla="*/ 21 w 68"/>
                    <a:gd name="T3" fmla="*/ 2 h 44"/>
                    <a:gd name="T4" fmla="*/ 20 w 68"/>
                    <a:gd name="T5" fmla="*/ 17 h 44"/>
                    <a:gd name="T6" fmla="*/ 67 w 68"/>
                    <a:gd name="T7" fmla="*/ 32 h 44"/>
                    <a:gd name="T8" fmla="*/ 9 w 68"/>
                    <a:gd name="T9" fmla="*/ 44 h 44"/>
                    <a:gd name="T10" fmla="*/ 0 w 68"/>
                    <a:gd name="T11" fmla="*/ 3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8" h="44">
                      <a:moveTo>
                        <a:pt x="0" y="30"/>
                      </a:moveTo>
                      <a:cubicBezTo>
                        <a:pt x="0" y="30"/>
                        <a:pt x="16" y="0"/>
                        <a:pt x="21" y="2"/>
                      </a:cubicBezTo>
                      <a:cubicBezTo>
                        <a:pt x="26" y="3"/>
                        <a:pt x="20" y="17"/>
                        <a:pt x="20" y="17"/>
                      </a:cubicBezTo>
                      <a:cubicBezTo>
                        <a:pt x="20" y="17"/>
                        <a:pt x="66" y="28"/>
                        <a:pt x="67" y="32"/>
                      </a:cubicBezTo>
                      <a:cubicBezTo>
                        <a:pt x="68" y="37"/>
                        <a:pt x="9" y="44"/>
                        <a:pt x="9" y="44"/>
                      </a:cubicBez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" name="îşľîḋe">
                  <a:extLst>
                    <a:ext uri="{FF2B5EF4-FFF2-40B4-BE49-F238E27FC236}">
                      <a16:creationId xmlns:a16="http://schemas.microsoft.com/office/drawing/2014/main" id="{54537D4B-B22F-4330-8418-A2B2BF0E0700}"/>
                    </a:ext>
                  </a:extLst>
                </p:cNvPr>
                <p:cNvSpPr/>
                <p:nvPr/>
              </p:nvSpPr>
              <p:spPr bwMode="auto">
                <a:xfrm>
                  <a:off x="5473700" y="4225925"/>
                  <a:ext cx="795337" cy="682625"/>
                </a:xfrm>
                <a:custGeom>
                  <a:avLst/>
                  <a:gdLst>
                    <a:gd name="T0" fmla="*/ 14 w 263"/>
                    <a:gd name="T1" fmla="*/ 57 h 226"/>
                    <a:gd name="T2" fmla="*/ 111 w 263"/>
                    <a:gd name="T3" fmla="*/ 195 h 226"/>
                    <a:gd name="T4" fmla="*/ 263 w 263"/>
                    <a:gd name="T5" fmla="*/ 133 h 226"/>
                    <a:gd name="T6" fmla="*/ 254 w 263"/>
                    <a:gd name="T7" fmla="*/ 114 h 226"/>
                    <a:gd name="T8" fmla="*/ 152 w 263"/>
                    <a:gd name="T9" fmla="*/ 143 h 226"/>
                    <a:gd name="T10" fmla="*/ 78 w 263"/>
                    <a:gd name="T11" fmla="*/ 29 h 226"/>
                    <a:gd name="T12" fmla="*/ 26 w 263"/>
                    <a:gd name="T13" fmla="*/ 15 h 226"/>
                    <a:gd name="T14" fmla="*/ 14 w 263"/>
                    <a:gd name="T15" fmla="*/ 57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63" h="226">
                      <a:moveTo>
                        <a:pt x="14" y="57"/>
                      </a:moveTo>
                      <a:cubicBezTo>
                        <a:pt x="14" y="57"/>
                        <a:pt x="73" y="164"/>
                        <a:pt x="111" y="195"/>
                      </a:cubicBezTo>
                      <a:cubicBezTo>
                        <a:pt x="149" y="226"/>
                        <a:pt x="263" y="133"/>
                        <a:pt x="263" y="133"/>
                      </a:cubicBezTo>
                      <a:cubicBezTo>
                        <a:pt x="254" y="114"/>
                        <a:pt x="254" y="114"/>
                        <a:pt x="254" y="114"/>
                      </a:cubicBezTo>
                      <a:cubicBezTo>
                        <a:pt x="152" y="143"/>
                        <a:pt x="152" y="143"/>
                        <a:pt x="152" y="143"/>
                      </a:cubicBezTo>
                      <a:cubicBezTo>
                        <a:pt x="78" y="29"/>
                        <a:pt x="78" y="29"/>
                        <a:pt x="78" y="29"/>
                      </a:cubicBezTo>
                      <a:cubicBezTo>
                        <a:pt x="78" y="29"/>
                        <a:pt x="52" y="0"/>
                        <a:pt x="26" y="15"/>
                      </a:cubicBezTo>
                      <a:cubicBezTo>
                        <a:pt x="0" y="29"/>
                        <a:pt x="14" y="57"/>
                        <a:pt x="14" y="57"/>
                      </a:cubicBezTo>
                      <a:close/>
                    </a:path>
                  </a:pathLst>
                </a:custGeom>
                <a:solidFill>
                  <a:srgbClr val="3184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" name="íṥḻiďé">
                  <a:extLst>
                    <a:ext uri="{FF2B5EF4-FFF2-40B4-BE49-F238E27FC236}">
                      <a16:creationId xmlns:a16="http://schemas.microsoft.com/office/drawing/2014/main" id="{CB683FAD-52A3-41E0-A7BB-BCC4873EED11}"/>
                    </a:ext>
                  </a:extLst>
                </p:cNvPr>
                <p:cNvSpPr/>
                <p:nvPr/>
              </p:nvSpPr>
              <p:spPr bwMode="auto">
                <a:xfrm>
                  <a:off x="5110163" y="6096000"/>
                  <a:ext cx="215900" cy="95250"/>
                </a:xfrm>
                <a:custGeom>
                  <a:avLst/>
                  <a:gdLst>
                    <a:gd name="T0" fmla="*/ 33 w 71"/>
                    <a:gd name="T1" fmla="*/ 0 h 32"/>
                    <a:gd name="T2" fmla="*/ 64 w 71"/>
                    <a:gd name="T3" fmla="*/ 25 h 32"/>
                    <a:gd name="T4" fmla="*/ 7 w 71"/>
                    <a:gd name="T5" fmla="*/ 20 h 32"/>
                    <a:gd name="T6" fmla="*/ 8 w 71"/>
                    <a:gd name="T7" fmla="*/ 0 h 32"/>
                    <a:gd name="T8" fmla="*/ 33 w 71"/>
                    <a:gd name="T9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1" h="32">
                      <a:moveTo>
                        <a:pt x="33" y="0"/>
                      </a:moveTo>
                      <a:cubicBezTo>
                        <a:pt x="33" y="0"/>
                        <a:pt x="48" y="22"/>
                        <a:pt x="64" y="25"/>
                      </a:cubicBezTo>
                      <a:cubicBezTo>
                        <a:pt x="71" y="32"/>
                        <a:pt x="19" y="29"/>
                        <a:pt x="7" y="20"/>
                      </a:cubicBezTo>
                      <a:cubicBezTo>
                        <a:pt x="0" y="14"/>
                        <a:pt x="8" y="0"/>
                        <a:pt x="8" y="0"/>
                      </a:cubicBez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3C1F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" name="ïṩḷïḑé">
                  <a:extLst>
                    <a:ext uri="{FF2B5EF4-FFF2-40B4-BE49-F238E27FC236}">
                      <a16:creationId xmlns:a16="http://schemas.microsoft.com/office/drawing/2014/main" id="{1F300114-C257-4387-8816-87FE09E1F6A7}"/>
                    </a:ext>
                  </a:extLst>
                </p:cNvPr>
                <p:cNvSpPr/>
                <p:nvPr/>
              </p:nvSpPr>
              <p:spPr bwMode="auto">
                <a:xfrm>
                  <a:off x="6002338" y="5943600"/>
                  <a:ext cx="200025" cy="115888"/>
                </a:xfrm>
                <a:custGeom>
                  <a:avLst/>
                  <a:gdLst>
                    <a:gd name="T0" fmla="*/ 17 w 66"/>
                    <a:gd name="T1" fmla="*/ 4 h 38"/>
                    <a:gd name="T2" fmla="*/ 56 w 66"/>
                    <a:gd name="T3" fmla="*/ 0 h 38"/>
                    <a:gd name="T4" fmla="*/ 12 w 66"/>
                    <a:gd name="T5" fmla="*/ 36 h 38"/>
                    <a:gd name="T6" fmla="*/ 0 w 66"/>
                    <a:gd name="T7" fmla="*/ 21 h 38"/>
                    <a:gd name="T8" fmla="*/ 17 w 66"/>
                    <a:gd name="T9" fmla="*/ 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38">
                      <a:moveTo>
                        <a:pt x="17" y="4"/>
                      </a:moveTo>
                      <a:cubicBezTo>
                        <a:pt x="17" y="4"/>
                        <a:pt x="42" y="9"/>
                        <a:pt x="56" y="0"/>
                      </a:cubicBezTo>
                      <a:cubicBezTo>
                        <a:pt x="66" y="0"/>
                        <a:pt x="27" y="34"/>
                        <a:pt x="12" y="36"/>
                      </a:cubicBezTo>
                      <a:cubicBezTo>
                        <a:pt x="3" y="38"/>
                        <a:pt x="0" y="21"/>
                        <a:pt x="0" y="21"/>
                      </a:cubicBezTo>
                      <a:lnTo>
                        <a:pt x="17" y="4"/>
                      </a:lnTo>
                      <a:close/>
                    </a:path>
                  </a:pathLst>
                </a:custGeom>
                <a:solidFill>
                  <a:srgbClr val="3C1F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4" name="îSḷîḋè">
                  <a:extLst>
                    <a:ext uri="{FF2B5EF4-FFF2-40B4-BE49-F238E27FC236}">
                      <a16:creationId xmlns:a16="http://schemas.microsoft.com/office/drawing/2014/main" id="{B564EA40-E023-41BB-B3F9-FC372C553A48}"/>
                    </a:ext>
                  </a:extLst>
                </p:cNvPr>
                <p:cNvSpPr/>
                <p:nvPr/>
              </p:nvSpPr>
              <p:spPr bwMode="auto">
                <a:xfrm>
                  <a:off x="5594350" y="3789363"/>
                  <a:ext cx="387350" cy="393700"/>
                </a:xfrm>
                <a:custGeom>
                  <a:avLst/>
                  <a:gdLst>
                    <a:gd name="T0" fmla="*/ 51 w 128"/>
                    <a:gd name="T1" fmla="*/ 54 h 130"/>
                    <a:gd name="T2" fmla="*/ 128 w 128"/>
                    <a:gd name="T3" fmla="*/ 45 h 130"/>
                    <a:gd name="T4" fmla="*/ 49 w 128"/>
                    <a:gd name="T5" fmla="*/ 20 h 130"/>
                    <a:gd name="T6" fmla="*/ 17 w 128"/>
                    <a:gd name="T7" fmla="*/ 57 h 130"/>
                    <a:gd name="T8" fmla="*/ 5 w 128"/>
                    <a:gd name="T9" fmla="*/ 89 h 130"/>
                    <a:gd name="T10" fmla="*/ 33 w 128"/>
                    <a:gd name="T11" fmla="*/ 130 h 130"/>
                    <a:gd name="T12" fmla="*/ 44 w 128"/>
                    <a:gd name="T13" fmla="*/ 63 h 130"/>
                    <a:gd name="T14" fmla="*/ 51 w 128"/>
                    <a:gd name="T15" fmla="*/ 5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130">
                      <a:moveTo>
                        <a:pt x="51" y="54"/>
                      </a:moveTo>
                      <a:cubicBezTo>
                        <a:pt x="51" y="54"/>
                        <a:pt x="103" y="82"/>
                        <a:pt x="128" y="45"/>
                      </a:cubicBezTo>
                      <a:cubicBezTo>
                        <a:pt x="128" y="45"/>
                        <a:pt x="96" y="0"/>
                        <a:pt x="49" y="20"/>
                      </a:cubicBezTo>
                      <a:cubicBezTo>
                        <a:pt x="3" y="40"/>
                        <a:pt x="17" y="57"/>
                        <a:pt x="17" y="57"/>
                      </a:cubicBezTo>
                      <a:cubicBezTo>
                        <a:pt x="17" y="57"/>
                        <a:pt x="0" y="66"/>
                        <a:pt x="5" y="89"/>
                      </a:cubicBezTo>
                      <a:cubicBezTo>
                        <a:pt x="10" y="112"/>
                        <a:pt x="33" y="130"/>
                        <a:pt x="33" y="130"/>
                      </a:cubicBezTo>
                      <a:cubicBezTo>
                        <a:pt x="33" y="130"/>
                        <a:pt x="72" y="95"/>
                        <a:pt x="44" y="63"/>
                      </a:cubicBezTo>
                      <a:lnTo>
                        <a:pt x="51" y="54"/>
                      </a:lnTo>
                      <a:close/>
                    </a:path>
                  </a:pathLst>
                </a:custGeom>
                <a:solidFill>
                  <a:srgbClr val="3C1F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5" name="îs1îḓé">
                  <a:extLst>
                    <a:ext uri="{FF2B5EF4-FFF2-40B4-BE49-F238E27FC236}">
                      <a16:creationId xmlns:a16="http://schemas.microsoft.com/office/drawing/2014/main" id="{49D8C1A8-B38C-4006-AECA-613CFC620CB6}"/>
                    </a:ext>
                  </a:extLst>
                </p:cNvPr>
                <p:cNvSpPr/>
                <p:nvPr/>
              </p:nvSpPr>
              <p:spPr bwMode="auto">
                <a:xfrm>
                  <a:off x="5908675" y="4056063"/>
                  <a:ext cx="76200" cy="106363"/>
                </a:xfrm>
                <a:custGeom>
                  <a:avLst/>
                  <a:gdLst>
                    <a:gd name="T0" fmla="*/ 6 w 25"/>
                    <a:gd name="T1" fmla="*/ 0 h 35"/>
                    <a:gd name="T2" fmla="*/ 24 w 25"/>
                    <a:gd name="T3" fmla="*/ 32 h 35"/>
                    <a:gd name="T4" fmla="*/ 7 w 25"/>
                    <a:gd name="T5" fmla="*/ 35 h 35"/>
                    <a:gd name="T6" fmla="*/ 6 w 25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6" y="0"/>
                      </a:moveTo>
                      <a:cubicBezTo>
                        <a:pt x="6" y="0"/>
                        <a:pt x="23" y="22"/>
                        <a:pt x="24" y="32"/>
                      </a:cubicBezTo>
                      <a:cubicBezTo>
                        <a:pt x="25" y="35"/>
                        <a:pt x="7" y="35"/>
                        <a:pt x="7" y="35"/>
                      </a:cubicBezTo>
                      <a:cubicBezTo>
                        <a:pt x="7" y="35"/>
                        <a:pt x="0" y="16"/>
                        <a:pt x="6" y="0"/>
                      </a:cubicBezTo>
                      <a:close/>
                    </a:path>
                  </a:pathLst>
                </a:custGeom>
                <a:solidFill>
                  <a:srgbClr val="E26D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6" name="îṣḷîḍé">
                  <a:extLst>
                    <a:ext uri="{FF2B5EF4-FFF2-40B4-BE49-F238E27FC236}">
                      <a16:creationId xmlns:a16="http://schemas.microsoft.com/office/drawing/2014/main" id="{55F014BA-5B16-4933-ACE5-580A736498BF}"/>
                    </a:ext>
                  </a:extLst>
                </p:cNvPr>
                <p:cNvSpPr/>
                <p:nvPr/>
              </p:nvSpPr>
              <p:spPr bwMode="auto">
                <a:xfrm>
                  <a:off x="9737725" y="3875088"/>
                  <a:ext cx="157162" cy="193675"/>
                </a:xfrm>
                <a:custGeom>
                  <a:avLst/>
                  <a:gdLst>
                    <a:gd name="T0" fmla="*/ 18 w 52"/>
                    <a:gd name="T1" fmla="*/ 61 h 64"/>
                    <a:gd name="T2" fmla="*/ 2 w 52"/>
                    <a:gd name="T3" fmla="*/ 54 h 64"/>
                    <a:gd name="T4" fmla="*/ 49 w 52"/>
                    <a:gd name="T5" fmla="*/ 3 h 64"/>
                    <a:gd name="T6" fmla="*/ 31 w 52"/>
                    <a:gd name="T7" fmla="*/ 50 h 64"/>
                    <a:gd name="T8" fmla="*/ 18 w 52"/>
                    <a:gd name="T9" fmla="*/ 61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64">
                      <a:moveTo>
                        <a:pt x="18" y="61"/>
                      </a:moveTo>
                      <a:cubicBezTo>
                        <a:pt x="18" y="61"/>
                        <a:pt x="0" y="64"/>
                        <a:pt x="2" y="54"/>
                      </a:cubicBezTo>
                      <a:cubicBezTo>
                        <a:pt x="3" y="44"/>
                        <a:pt x="46" y="0"/>
                        <a:pt x="49" y="3"/>
                      </a:cubicBezTo>
                      <a:cubicBezTo>
                        <a:pt x="52" y="5"/>
                        <a:pt x="28" y="41"/>
                        <a:pt x="31" y="50"/>
                      </a:cubicBezTo>
                      <a:cubicBezTo>
                        <a:pt x="35" y="58"/>
                        <a:pt x="18" y="61"/>
                        <a:pt x="18" y="61"/>
                      </a:cubicBez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" name="i$lídé">
                  <a:extLst>
                    <a:ext uri="{FF2B5EF4-FFF2-40B4-BE49-F238E27FC236}">
                      <a16:creationId xmlns:a16="http://schemas.microsoft.com/office/drawing/2014/main" id="{627E49F5-8574-48BD-84C9-09E450FC9AA9}"/>
                    </a:ext>
                  </a:extLst>
                </p:cNvPr>
                <p:cNvSpPr/>
                <p:nvPr/>
              </p:nvSpPr>
              <p:spPr bwMode="auto">
                <a:xfrm>
                  <a:off x="9810750" y="4006850"/>
                  <a:ext cx="968375" cy="530225"/>
                </a:xfrm>
                <a:custGeom>
                  <a:avLst/>
                  <a:gdLst>
                    <a:gd name="T0" fmla="*/ 271 w 320"/>
                    <a:gd name="T1" fmla="*/ 89 h 175"/>
                    <a:gd name="T2" fmla="*/ 16 w 320"/>
                    <a:gd name="T3" fmla="*/ 0 h 175"/>
                    <a:gd name="T4" fmla="*/ 0 w 320"/>
                    <a:gd name="T5" fmla="*/ 21 h 175"/>
                    <a:gd name="T6" fmla="*/ 260 w 320"/>
                    <a:gd name="T7" fmla="*/ 163 h 175"/>
                    <a:gd name="T8" fmla="*/ 311 w 320"/>
                    <a:gd name="T9" fmla="*/ 124 h 175"/>
                    <a:gd name="T10" fmla="*/ 271 w 320"/>
                    <a:gd name="T11" fmla="*/ 89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75">
                      <a:moveTo>
                        <a:pt x="271" y="89"/>
                      </a:moveTo>
                      <a:cubicBezTo>
                        <a:pt x="271" y="89"/>
                        <a:pt x="116" y="125"/>
                        <a:pt x="16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72" y="175"/>
                        <a:pt x="260" y="163"/>
                      </a:cubicBezTo>
                      <a:cubicBezTo>
                        <a:pt x="260" y="163"/>
                        <a:pt x="302" y="164"/>
                        <a:pt x="311" y="124"/>
                      </a:cubicBezTo>
                      <a:cubicBezTo>
                        <a:pt x="320" y="83"/>
                        <a:pt x="271" y="89"/>
                        <a:pt x="271" y="89"/>
                      </a:cubicBezTo>
                      <a:close/>
                    </a:path>
                  </a:pathLst>
                </a:custGeom>
                <a:solidFill>
                  <a:srgbClr val="3175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" name="îṩliḋe">
                  <a:extLst>
                    <a:ext uri="{FF2B5EF4-FFF2-40B4-BE49-F238E27FC236}">
                      <a16:creationId xmlns:a16="http://schemas.microsoft.com/office/drawing/2014/main" id="{257BB76D-5C38-4F1F-899E-D9C8345384BA}"/>
                    </a:ext>
                  </a:extLst>
                </p:cNvPr>
                <p:cNvSpPr/>
                <p:nvPr/>
              </p:nvSpPr>
              <p:spPr bwMode="auto">
                <a:xfrm>
                  <a:off x="10518775" y="4822825"/>
                  <a:ext cx="423862" cy="1306513"/>
                </a:xfrm>
                <a:custGeom>
                  <a:avLst/>
                  <a:gdLst>
                    <a:gd name="T0" fmla="*/ 0 w 140"/>
                    <a:gd name="T1" fmla="*/ 38 h 432"/>
                    <a:gd name="T2" fmla="*/ 45 w 140"/>
                    <a:gd name="T3" fmla="*/ 268 h 432"/>
                    <a:gd name="T4" fmla="*/ 99 w 140"/>
                    <a:gd name="T5" fmla="*/ 411 h 432"/>
                    <a:gd name="T6" fmla="*/ 73 w 140"/>
                    <a:gd name="T7" fmla="*/ 430 h 432"/>
                    <a:gd name="T8" fmla="*/ 132 w 140"/>
                    <a:gd name="T9" fmla="*/ 422 h 432"/>
                    <a:gd name="T10" fmla="*/ 116 w 140"/>
                    <a:gd name="T11" fmla="*/ 131 h 432"/>
                    <a:gd name="T12" fmla="*/ 113 w 140"/>
                    <a:gd name="T13" fmla="*/ 17 h 432"/>
                    <a:gd name="T14" fmla="*/ 0 w 140"/>
                    <a:gd name="T15" fmla="*/ 38 h 4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0" h="432">
                      <a:moveTo>
                        <a:pt x="0" y="38"/>
                      </a:moveTo>
                      <a:cubicBezTo>
                        <a:pt x="0" y="38"/>
                        <a:pt x="14" y="200"/>
                        <a:pt x="45" y="268"/>
                      </a:cubicBezTo>
                      <a:cubicBezTo>
                        <a:pt x="76" y="337"/>
                        <a:pt x="99" y="411"/>
                        <a:pt x="99" y="411"/>
                      </a:cubicBezTo>
                      <a:cubicBezTo>
                        <a:pt x="73" y="430"/>
                        <a:pt x="73" y="430"/>
                        <a:pt x="73" y="430"/>
                      </a:cubicBezTo>
                      <a:cubicBezTo>
                        <a:pt x="73" y="430"/>
                        <a:pt x="118" y="432"/>
                        <a:pt x="132" y="422"/>
                      </a:cubicBezTo>
                      <a:cubicBezTo>
                        <a:pt x="140" y="408"/>
                        <a:pt x="113" y="178"/>
                        <a:pt x="116" y="131"/>
                      </a:cubicBezTo>
                      <a:cubicBezTo>
                        <a:pt x="118" y="83"/>
                        <a:pt x="113" y="17"/>
                        <a:pt x="113" y="17"/>
                      </a:cubicBezTo>
                      <a:cubicBezTo>
                        <a:pt x="113" y="17"/>
                        <a:pt x="40" y="0"/>
                        <a:pt x="0" y="38"/>
                      </a:cubicBezTo>
                      <a:close/>
                    </a:path>
                  </a:pathLst>
                </a:custGeom>
                <a:solidFill>
                  <a:srgbClr val="3C1F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9" name="ïś1iďe">
                  <a:extLst>
                    <a:ext uri="{FF2B5EF4-FFF2-40B4-BE49-F238E27FC236}">
                      <a16:creationId xmlns:a16="http://schemas.microsoft.com/office/drawing/2014/main" id="{2F2FC938-8DE0-42F8-A6CC-27C066CC8751}"/>
                    </a:ext>
                  </a:extLst>
                </p:cNvPr>
                <p:cNvSpPr/>
                <p:nvPr/>
              </p:nvSpPr>
              <p:spPr bwMode="auto">
                <a:xfrm>
                  <a:off x="10001250" y="4908550"/>
                  <a:ext cx="731837" cy="1204913"/>
                </a:xfrm>
                <a:custGeom>
                  <a:avLst/>
                  <a:gdLst>
                    <a:gd name="T0" fmla="*/ 9 w 242"/>
                    <a:gd name="T1" fmla="*/ 373 h 399"/>
                    <a:gd name="T2" fmla="*/ 43 w 242"/>
                    <a:gd name="T3" fmla="*/ 370 h 399"/>
                    <a:gd name="T4" fmla="*/ 41 w 242"/>
                    <a:gd name="T5" fmla="*/ 184 h 399"/>
                    <a:gd name="T6" fmla="*/ 151 w 242"/>
                    <a:gd name="T7" fmla="*/ 26 h 399"/>
                    <a:gd name="T8" fmla="*/ 229 w 242"/>
                    <a:gd name="T9" fmla="*/ 0 h 399"/>
                    <a:gd name="T10" fmla="*/ 101 w 242"/>
                    <a:gd name="T11" fmla="*/ 207 h 399"/>
                    <a:gd name="T12" fmla="*/ 64 w 242"/>
                    <a:gd name="T13" fmla="*/ 382 h 399"/>
                    <a:gd name="T14" fmla="*/ 64 w 242"/>
                    <a:gd name="T15" fmla="*/ 382 h 399"/>
                    <a:gd name="T16" fmla="*/ 56 w 242"/>
                    <a:gd name="T17" fmla="*/ 398 h 399"/>
                    <a:gd name="T18" fmla="*/ 9 w 242"/>
                    <a:gd name="T19" fmla="*/ 373 h 3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2" h="399">
                      <a:moveTo>
                        <a:pt x="9" y="373"/>
                      </a:moveTo>
                      <a:cubicBezTo>
                        <a:pt x="20" y="377"/>
                        <a:pt x="37" y="372"/>
                        <a:pt x="43" y="370"/>
                      </a:cubicBezTo>
                      <a:cubicBezTo>
                        <a:pt x="42" y="347"/>
                        <a:pt x="38" y="203"/>
                        <a:pt x="41" y="184"/>
                      </a:cubicBezTo>
                      <a:cubicBezTo>
                        <a:pt x="45" y="164"/>
                        <a:pt x="147" y="91"/>
                        <a:pt x="151" y="26"/>
                      </a:cubicBezTo>
                      <a:cubicBezTo>
                        <a:pt x="229" y="0"/>
                        <a:pt x="229" y="0"/>
                        <a:pt x="229" y="0"/>
                      </a:cubicBezTo>
                      <a:cubicBezTo>
                        <a:pt x="229" y="0"/>
                        <a:pt x="242" y="150"/>
                        <a:pt x="101" y="207"/>
                      </a:cubicBezTo>
                      <a:cubicBezTo>
                        <a:pt x="101" y="207"/>
                        <a:pt x="86" y="339"/>
                        <a:pt x="64" y="382"/>
                      </a:cubicBezTo>
                      <a:cubicBezTo>
                        <a:pt x="64" y="382"/>
                        <a:pt x="64" y="382"/>
                        <a:pt x="64" y="382"/>
                      </a:cubicBezTo>
                      <a:cubicBezTo>
                        <a:pt x="64" y="382"/>
                        <a:pt x="64" y="398"/>
                        <a:pt x="56" y="398"/>
                      </a:cubicBezTo>
                      <a:cubicBezTo>
                        <a:pt x="41" y="399"/>
                        <a:pt x="0" y="375"/>
                        <a:pt x="9" y="373"/>
                      </a:cubicBezTo>
                      <a:close/>
                    </a:path>
                  </a:pathLst>
                </a:custGeom>
                <a:solidFill>
                  <a:srgbClr val="3C1F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0" name="íşḷïde">
                  <a:extLst>
                    <a:ext uri="{FF2B5EF4-FFF2-40B4-BE49-F238E27FC236}">
                      <a16:creationId xmlns:a16="http://schemas.microsoft.com/office/drawing/2014/main" id="{D695CFF9-3537-4E5C-B345-A679580C3D9D}"/>
                    </a:ext>
                  </a:extLst>
                </p:cNvPr>
                <p:cNvSpPr/>
                <p:nvPr/>
              </p:nvSpPr>
              <p:spPr bwMode="auto">
                <a:xfrm>
                  <a:off x="10502900" y="3792538"/>
                  <a:ext cx="363537" cy="393700"/>
                </a:xfrm>
                <a:custGeom>
                  <a:avLst/>
                  <a:gdLst>
                    <a:gd name="T0" fmla="*/ 4 w 120"/>
                    <a:gd name="T1" fmla="*/ 65 h 130"/>
                    <a:gd name="T2" fmla="*/ 36 w 120"/>
                    <a:gd name="T3" fmla="*/ 130 h 130"/>
                    <a:gd name="T4" fmla="*/ 101 w 120"/>
                    <a:gd name="T5" fmla="*/ 65 h 130"/>
                    <a:gd name="T6" fmla="*/ 36 w 120"/>
                    <a:gd name="T7" fmla="*/ 0 h 130"/>
                    <a:gd name="T8" fmla="*/ 4 w 120"/>
                    <a:gd name="T9" fmla="*/ 6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130">
                      <a:moveTo>
                        <a:pt x="4" y="65"/>
                      </a:moveTo>
                      <a:cubicBezTo>
                        <a:pt x="4" y="101"/>
                        <a:pt x="0" y="130"/>
                        <a:pt x="36" y="130"/>
                      </a:cubicBezTo>
                      <a:cubicBezTo>
                        <a:pt x="72" y="130"/>
                        <a:pt x="101" y="101"/>
                        <a:pt x="101" y="65"/>
                      </a:cubicBezTo>
                      <a:cubicBezTo>
                        <a:pt x="101" y="29"/>
                        <a:pt x="120" y="0"/>
                        <a:pt x="36" y="0"/>
                      </a:cubicBezTo>
                      <a:cubicBezTo>
                        <a:pt x="0" y="0"/>
                        <a:pt x="4" y="29"/>
                        <a:pt x="4" y="65"/>
                      </a:cubicBez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1" name="iŝḷíḍè">
                  <a:extLst>
                    <a:ext uri="{FF2B5EF4-FFF2-40B4-BE49-F238E27FC236}">
                      <a16:creationId xmlns:a16="http://schemas.microsoft.com/office/drawing/2014/main" id="{F73576AA-93FD-4695-8B6F-7DF1288AEC1C}"/>
                    </a:ext>
                  </a:extLst>
                </p:cNvPr>
                <p:cNvSpPr/>
                <p:nvPr/>
              </p:nvSpPr>
              <p:spPr bwMode="auto">
                <a:xfrm>
                  <a:off x="10491788" y="3702050"/>
                  <a:ext cx="387350" cy="393700"/>
                </a:xfrm>
                <a:custGeom>
                  <a:avLst/>
                  <a:gdLst>
                    <a:gd name="T0" fmla="*/ 77 w 128"/>
                    <a:gd name="T1" fmla="*/ 53 h 130"/>
                    <a:gd name="T2" fmla="*/ 0 w 128"/>
                    <a:gd name="T3" fmla="*/ 45 h 130"/>
                    <a:gd name="T4" fmla="*/ 78 w 128"/>
                    <a:gd name="T5" fmla="*/ 20 h 130"/>
                    <a:gd name="T6" fmla="*/ 110 w 128"/>
                    <a:gd name="T7" fmla="*/ 57 h 130"/>
                    <a:gd name="T8" fmla="*/ 123 w 128"/>
                    <a:gd name="T9" fmla="*/ 89 h 130"/>
                    <a:gd name="T10" fmla="*/ 94 w 128"/>
                    <a:gd name="T11" fmla="*/ 130 h 130"/>
                    <a:gd name="T12" fmla="*/ 84 w 128"/>
                    <a:gd name="T13" fmla="*/ 62 h 130"/>
                    <a:gd name="T14" fmla="*/ 77 w 128"/>
                    <a:gd name="T15" fmla="*/ 53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130">
                      <a:moveTo>
                        <a:pt x="77" y="53"/>
                      </a:moveTo>
                      <a:cubicBezTo>
                        <a:pt x="77" y="53"/>
                        <a:pt x="25" y="82"/>
                        <a:pt x="0" y="45"/>
                      </a:cubicBezTo>
                      <a:cubicBezTo>
                        <a:pt x="0" y="45"/>
                        <a:pt x="32" y="0"/>
                        <a:pt x="78" y="20"/>
                      </a:cubicBezTo>
                      <a:cubicBezTo>
                        <a:pt x="125" y="39"/>
                        <a:pt x="110" y="57"/>
                        <a:pt x="110" y="57"/>
                      </a:cubicBezTo>
                      <a:cubicBezTo>
                        <a:pt x="110" y="57"/>
                        <a:pt x="128" y="66"/>
                        <a:pt x="123" y="89"/>
                      </a:cubicBezTo>
                      <a:cubicBezTo>
                        <a:pt x="118" y="112"/>
                        <a:pt x="94" y="130"/>
                        <a:pt x="94" y="130"/>
                      </a:cubicBezTo>
                      <a:cubicBezTo>
                        <a:pt x="94" y="130"/>
                        <a:pt x="55" y="94"/>
                        <a:pt x="84" y="62"/>
                      </a:cubicBezTo>
                      <a:lnTo>
                        <a:pt x="77" y="53"/>
                      </a:lnTo>
                      <a:close/>
                    </a:path>
                  </a:pathLst>
                </a:custGeom>
                <a:solidFill>
                  <a:srgbClr val="3C1F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" name="ï$1íďè">
                  <a:extLst>
                    <a:ext uri="{FF2B5EF4-FFF2-40B4-BE49-F238E27FC236}">
                      <a16:creationId xmlns:a16="http://schemas.microsoft.com/office/drawing/2014/main" id="{4DD992DE-58EF-4733-9487-E5F8C6B7D29F}"/>
                    </a:ext>
                  </a:extLst>
                </p:cNvPr>
                <p:cNvSpPr/>
                <p:nvPr/>
              </p:nvSpPr>
              <p:spPr bwMode="auto">
                <a:xfrm>
                  <a:off x="10485438" y="3968750"/>
                  <a:ext cx="77787" cy="104775"/>
                </a:xfrm>
                <a:custGeom>
                  <a:avLst/>
                  <a:gdLst>
                    <a:gd name="T0" fmla="*/ 20 w 26"/>
                    <a:gd name="T1" fmla="*/ 0 h 35"/>
                    <a:gd name="T2" fmla="*/ 1 w 26"/>
                    <a:gd name="T3" fmla="*/ 32 h 35"/>
                    <a:gd name="T4" fmla="*/ 19 w 26"/>
                    <a:gd name="T5" fmla="*/ 35 h 35"/>
                    <a:gd name="T6" fmla="*/ 20 w 2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5">
                      <a:moveTo>
                        <a:pt x="20" y="0"/>
                      </a:moveTo>
                      <a:cubicBezTo>
                        <a:pt x="20" y="0"/>
                        <a:pt x="3" y="21"/>
                        <a:pt x="1" y="32"/>
                      </a:cubicBezTo>
                      <a:cubicBezTo>
                        <a:pt x="0" y="35"/>
                        <a:pt x="19" y="35"/>
                        <a:pt x="19" y="35"/>
                      </a:cubicBezTo>
                      <a:cubicBezTo>
                        <a:pt x="19" y="35"/>
                        <a:pt x="26" y="15"/>
                        <a:pt x="20" y="0"/>
                      </a:cubicBezTo>
                      <a:close/>
                    </a:path>
                  </a:pathLst>
                </a:custGeom>
                <a:solidFill>
                  <a:srgbClr val="E26D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" name="í$ḻidê">
                  <a:extLst>
                    <a:ext uri="{FF2B5EF4-FFF2-40B4-BE49-F238E27FC236}">
                      <a16:creationId xmlns:a16="http://schemas.microsoft.com/office/drawing/2014/main" id="{454229E8-4127-4D50-A107-92D899ECED1C}"/>
                    </a:ext>
                  </a:extLst>
                </p:cNvPr>
                <p:cNvSpPr/>
                <p:nvPr/>
              </p:nvSpPr>
              <p:spPr bwMode="auto">
                <a:xfrm>
                  <a:off x="10575925" y="4125913"/>
                  <a:ext cx="127000" cy="117475"/>
                </a:xfrm>
                <a:custGeom>
                  <a:avLst/>
                  <a:gdLst>
                    <a:gd name="T0" fmla="*/ 3 w 42"/>
                    <a:gd name="T1" fmla="*/ 16 h 39"/>
                    <a:gd name="T2" fmla="*/ 0 w 42"/>
                    <a:gd name="T3" fmla="*/ 38 h 39"/>
                    <a:gd name="T4" fmla="*/ 42 w 42"/>
                    <a:gd name="T5" fmla="*/ 26 h 39"/>
                    <a:gd name="T6" fmla="*/ 41 w 42"/>
                    <a:gd name="T7" fmla="*/ 0 h 39"/>
                    <a:gd name="T8" fmla="*/ 3 w 42"/>
                    <a:gd name="T9" fmla="*/ 16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9">
                      <a:moveTo>
                        <a:pt x="3" y="16"/>
                      </a:move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8"/>
                        <a:pt x="33" y="39"/>
                        <a:pt x="42" y="26"/>
                      </a:cubicBezTo>
                      <a:cubicBezTo>
                        <a:pt x="41" y="0"/>
                        <a:pt x="41" y="0"/>
                        <a:pt x="41" y="0"/>
                      </a:cubicBez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" name="iṣḷiďé">
                  <a:extLst>
                    <a:ext uri="{FF2B5EF4-FFF2-40B4-BE49-F238E27FC236}">
                      <a16:creationId xmlns:a16="http://schemas.microsoft.com/office/drawing/2014/main" id="{8646C2BC-1D17-437A-BDBF-B8E73ABCBC07}"/>
                    </a:ext>
                  </a:extLst>
                </p:cNvPr>
                <p:cNvSpPr/>
                <p:nvPr/>
              </p:nvSpPr>
              <p:spPr bwMode="auto">
                <a:xfrm>
                  <a:off x="10431463" y="4179888"/>
                  <a:ext cx="477837" cy="973138"/>
                </a:xfrm>
                <a:custGeom>
                  <a:avLst/>
                  <a:gdLst>
                    <a:gd name="T0" fmla="*/ 45 w 158"/>
                    <a:gd name="T1" fmla="*/ 14 h 322"/>
                    <a:gd name="T2" fmla="*/ 0 w 158"/>
                    <a:gd name="T3" fmla="*/ 277 h 322"/>
                    <a:gd name="T4" fmla="*/ 150 w 158"/>
                    <a:gd name="T5" fmla="*/ 261 h 322"/>
                    <a:gd name="T6" fmla="*/ 92 w 158"/>
                    <a:gd name="T7" fmla="*/ 0 h 322"/>
                    <a:gd name="T8" fmla="*/ 45 w 158"/>
                    <a:gd name="T9" fmla="*/ 14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322">
                      <a:moveTo>
                        <a:pt x="45" y="14"/>
                      </a:moveTo>
                      <a:cubicBezTo>
                        <a:pt x="45" y="14"/>
                        <a:pt x="7" y="213"/>
                        <a:pt x="0" y="277"/>
                      </a:cubicBezTo>
                      <a:cubicBezTo>
                        <a:pt x="0" y="277"/>
                        <a:pt x="93" y="322"/>
                        <a:pt x="150" y="261"/>
                      </a:cubicBezTo>
                      <a:cubicBezTo>
                        <a:pt x="150" y="261"/>
                        <a:pt x="158" y="76"/>
                        <a:pt x="92" y="0"/>
                      </a:cubicBezTo>
                      <a:cubicBezTo>
                        <a:pt x="92" y="0"/>
                        <a:pt x="58" y="15"/>
                        <a:pt x="45" y="14"/>
                      </a:cubicBezTo>
                      <a:close/>
                    </a:path>
                  </a:pathLst>
                </a:custGeom>
                <a:solidFill>
                  <a:srgbClr val="4DA9A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" name="îṥḷîdè">
                  <a:extLst>
                    <a:ext uri="{FF2B5EF4-FFF2-40B4-BE49-F238E27FC236}">
                      <a16:creationId xmlns:a16="http://schemas.microsoft.com/office/drawing/2014/main" id="{8F309505-CE20-45E1-8C35-07AC61902F22}"/>
                    </a:ext>
                  </a:extLst>
                </p:cNvPr>
                <p:cNvSpPr/>
                <p:nvPr/>
              </p:nvSpPr>
              <p:spPr bwMode="auto">
                <a:xfrm>
                  <a:off x="9804400" y="4497388"/>
                  <a:ext cx="209550" cy="133350"/>
                </a:xfrm>
                <a:custGeom>
                  <a:avLst/>
                  <a:gdLst>
                    <a:gd name="T0" fmla="*/ 69 w 69"/>
                    <a:gd name="T1" fmla="*/ 30 h 44"/>
                    <a:gd name="T2" fmla="*/ 48 w 69"/>
                    <a:gd name="T3" fmla="*/ 2 h 44"/>
                    <a:gd name="T4" fmla="*/ 49 w 69"/>
                    <a:gd name="T5" fmla="*/ 17 h 44"/>
                    <a:gd name="T6" fmla="*/ 1 w 69"/>
                    <a:gd name="T7" fmla="*/ 32 h 44"/>
                    <a:gd name="T8" fmla="*/ 59 w 69"/>
                    <a:gd name="T9" fmla="*/ 44 h 44"/>
                    <a:gd name="T10" fmla="*/ 69 w 69"/>
                    <a:gd name="T11" fmla="*/ 3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44">
                      <a:moveTo>
                        <a:pt x="69" y="30"/>
                      </a:moveTo>
                      <a:cubicBezTo>
                        <a:pt x="69" y="30"/>
                        <a:pt x="53" y="0"/>
                        <a:pt x="48" y="2"/>
                      </a:cubicBezTo>
                      <a:cubicBezTo>
                        <a:pt x="43" y="3"/>
                        <a:pt x="49" y="17"/>
                        <a:pt x="49" y="17"/>
                      </a:cubicBezTo>
                      <a:cubicBezTo>
                        <a:pt x="49" y="17"/>
                        <a:pt x="2" y="27"/>
                        <a:pt x="1" y="32"/>
                      </a:cubicBezTo>
                      <a:cubicBezTo>
                        <a:pt x="0" y="36"/>
                        <a:pt x="59" y="44"/>
                        <a:pt x="59" y="44"/>
                      </a:cubicBezTo>
                      <a:lnTo>
                        <a:pt x="69" y="30"/>
                      </a:ln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6" name="ïS1iḍè">
                  <a:extLst>
                    <a:ext uri="{FF2B5EF4-FFF2-40B4-BE49-F238E27FC236}">
                      <a16:creationId xmlns:a16="http://schemas.microsoft.com/office/drawing/2014/main" id="{0FA312EF-F12A-4492-92F7-8437E5A8E6D5}"/>
                    </a:ext>
                  </a:extLst>
                </p:cNvPr>
                <p:cNvSpPr/>
                <p:nvPr/>
              </p:nvSpPr>
              <p:spPr bwMode="auto">
                <a:xfrm>
                  <a:off x="9983788" y="4240213"/>
                  <a:ext cx="801687" cy="676275"/>
                </a:xfrm>
                <a:custGeom>
                  <a:avLst/>
                  <a:gdLst>
                    <a:gd name="T0" fmla="*/ 250 w 265"/>
                    <a:gd name="T1" fmla="*/ 57 h 224"/>
                    <a:gd name="T2" fmla="*/ 151 w 265"/>
                    <a:gd name="T3" fmla="*/ 193 h 224"/>
                    <a:gd name="T4" fmla="*/ 0 w 265"/>
                    <a:gd name="T5" fmla="*/ 129 h 224"/>
                    <a:gd name="T6" fmla="*/ 10 w 265"/>
                    <a:gd name="T7" fmla="*/ 111 h 224"/>
                    <a:gd name="T8" fmla="*/ 111 w 265"/>
                    <a:gd name="T9" fmla="*/ 141 h 224"/>
                    <a:gd name="T10" fmla="*/ 187 w 265"/>
                    <a:gd name="T11" fmla="*/ 28 h 224"/>
                    <a:gd name="T12" fmla="*/ 239 w 265"/>
                    <a:gd name="T13" fmla="*/ 14 h 224"/>
                    <a:gd name="T14" fmla="*/ 250 w 265"/>
                    <a:gd name="T15" fmla="*/ 57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65" h="224">
                      <a:moveTo>
                        <a:pt x="250" y="57"/>
                      </a:moveTo>
                      <a:cubicBezTo>
                        <a:pt x="250" y="57"/>
                        <a:pt x="189" y="163"/>
                        <a:pt x="151" y="193"/>
                      </a:cubicBezTo>
                      <a:cubicBezTo>
                        <a:pt x="112" y="224"/>
                        <a:pt x="0" y="129"/>
                        <a:pt x="0" y="129"/>
                      </a:cubicBezTo>
                      <a:cubicBezTo>
                        <a:pt x="10" y="111"/>
                        <a:pt x="10" y="111"/>
                        <a:pt x="10" y="111"/>
                      </a:cubicBezTo>
                      <a:cubicBezTo>
                        <a:pt x="111" y="141"/>
                        <a:pt x="111" y="141"/>
                        <a:pt x="111" y="141"/>
                      </a:cubicBezTo>
                      <a:cubicBezTo>
                        <a:pt x="187" y="28"/>
                        <a:pt x="187" y="28"/>
                        <a:pt x="187" y="28"/>
                      </a:cubicBezTo>
                      <a:cubicBezTo>
                        <a:pt x="187" y="28"/>
                        <a:pt x="213" y="0"/>
                        <a:pt x="239" y="14"/>
                      </a:cubicBezTo>
                      <a:cubicBezTo>
                        <a:pt x="265" y="29"/>
                        <a:pt x="250" y="57"/>
                        <a:pt x="250" y="57"/>
                      </a:cubicBezTo>
                      <a:close/>
                    </a:path>
                  </a:pathLst>
                </a:custGeom>
                <a:solidFill>
                  <a:srgbClr val="3184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7" name="ïśḻïḋe">
                  <a:extLst>
                    <a:ext uri="{FF2B5EF4-FFF2-40B4-BE49-F238E27FC236}">
                      <a16:creationId xmlns:a16="http://schemas.microsoft.com/office/drawing/2014/main" id="{00B4D15C-3528-4A81-9979-A75D82A5CA8C}"/>
                    </a:ext>
                  </a:extLst>
                </p:cNvPr>
                <p:cNvSpPr/>
                <p:nvPr/>
              </p:nvSpPr>
              <p:spPr bwMode="auto">
                <a:xfrm>
                  <a:off x="8734425" y="1698625"/>
                  <a:ext cx="147637" cy="166688"/>
                </a:xfrm>
                <a:custGeom>
                  <a:avLst/>
                  <a:gdLst>
                    <a:gd name="T0" fmla="*/ 0 w 49"/>
                    <a:gd name="T1" fmla="*/ 38 h 55"/>
                    <a:gd name="T2" fmla="*/ 4 w 49"/>
                    <a:gd name="T3" fmla="*/ 18 h 55"/>
                    <a:gd name="T4" fmla="*/ 18 w 49"/>
                    <a:gd name="T5" fmla="*/ 5 h 55"/>
                    <a:gd name="T6" fmla="*/ 15 w 49"/>
                    <a:gd name="T7" fmla="*/ 17 h 55"/>
                    <a:gd name="T8" fmla="*/ 44 w 49"/>
                    <a:gd name="T9" fmla="*/ 7 h 55"/>
                    <a:gd name="T10" fmla="*/ 26 w 49"/>
                    <a:gd name="T11" fmla="*/ 47 h 55"/>
                    <a:gd name="T12" fmla="*/ 10 w 49"/>
                    <a:gd name="T13" fmla="*/ 55 h 55"/>
                    <a:gd name="T14" fmla="*/ 0 w 49"/>
                    <a:gd name="T15" fmla="*/ 3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9" h="55">
                      <a:moveTo>
                        <a:pt x="0" y="38"/>
                      </a:moveTo>
                      <a:cubicBezTo>
                        <a:pt x="0" y="38"/>
                        <a:pt x="1" y="21"/>
                        <a:pt x="4" y="18"/>
                      </a:cubicBezTo>
                      <a:cubicBezTo>
                        <a:pt x="7" y="14"/>
                        <a:pt x="17" y="0"/>
                        <a:pt x="18" y="5"/>
                      </a:cubicBezTo>
                      <a:cubicBezTo>
                        <a:pt x="18" y="10"/>
                        <a:pt x="15" y="17"/>
                        <a:pt x="15" y="17"/>
                      </a:cubicBezTo>
                      <a:cubicBezTo>
                        <a:pt x="15" y="17"/>
                        <a:pt x="38" y="3"/>
                        <a:pt x="44" y="7"/>
                      </a:cubicBezTo>
                      <a:cubicBezTo>
                        <a:pt x="49" y="11"/>
                        <a:pt x="31" y="41"/>
                        <a:pt x="26" y="47"/>
                      </a:cubicBezTo>
                      <a:cubicBezTo>
                        <a:pt x="21" y="53"/>
                        <a:pt x="10" y="55"/>
                        <a:pt x="10" y="55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E2972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8" name="ïṥľîḓé">
                  <a:extLst>
                    <a:ext uri="{FF2B5EF4-FFF2-40B4-BE49-F238E27FC236}">
                      <a16:creationId xmlns:a16="http://schemas.microsoft.com/office/drawing/2014/main" id="{694E6309-1B16-4F1A-A534-42DE5C005D0E}"/>
                    </a:ext>
                  </a:extLst>
                </p:cNvPr>
                <p:cNvSpPr/>
                <p:nvPr/>
              </p:nvSpPr>
              <p:spPr bwMode="auto">
                <a:xfrm>
                  <a:off x="7972425" y="1463675"/>
                  <a:ext cx="795337" cy="682625"/>
                </a:xfrm>
                <a:custGeom>
                  <a:avLst/>
                  <a:gdLst>
                    <a:gd name="T0" fmla="*/ 14 w 263"/>
                    <a:gd name="T1" fmla="*/ 57 h 226"/>
                    <a:gd name="T2" fmla="*/ 112 w 263"/>
                    <a:gd name="T3" fmla="*/ 195 h 226"/>
                    <a:gd name="T4" fmla="*/ 263 w 263"/>
                    <a:gd name="T5" fmla="*/ 133 h 226"/>
                    <a:gd name="T6" fmla="*/ 254 w 263"/>
                    <a:gd name="T7" fmla="*/ 114 h 226"/>
                    <a:gd name="T8" fmla="*/ 152 w 263"/>
                    <a:gd name="T9" fmla="*/ 143 h 226"/>
                    <a:gd name="T10" fmla="*/ 78 w 263"/>
                    <a:gd name="T11" fmla="*/ 29 h 226"/>
                    <a:gd name="T12" fmla="*/ 26 w 263"/>
                    <a:gd name="T13" fmla="*/ 15 h 226"/>
                    <a:gd name="T14" fmla="*/ 14 w 263"/>
                    <a:gd name="T15" fmla="*/ 57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63" h="226">
                      <a:moveTo>
                        <a:pt x="14" y="57"/>
                      </a:moveTo>
                      <a:cubicBezTo>
                        <a:pt x="14" y="57"/>
                        <a:pt x="74" y="164"/>
                        <a:pt x="112" y="195"/>
                      </a:cubicBezTo>
                      <a:cubicBezTo>
                        <a:pt x="149" y="226"/>
                        <a:pt x="263" y="133"/>
                        <a:pt x="263" y="133"/>
                      </a:cubicBezTo>
                      <a:cubicBezTo>
                        <a:pt x="254" y="114"/>
                        <a:pt x="254" y="114"/>
                        <a:pt x="254" y="114"/>
                      </a:cubicBezTo>
                      <a:cubicBezTo>
                        <a:pt x="152" y="143"/>
                        <a:pt x="152" y="143"/>
                        <a:pt x="152" y="143"/>
                      </a:cubicBezTo>
                      <a:cubicBezTo>
                        <a:pt x="78" y="29"/>
                        <a:pt x="78" y="29"/>
                        <a:pt x="78" y="29"/>
                      </a:cubicBezTo>
                      <a:cubicBezTo>
                        <a:pt x="78" y="29"/>
                        <a:pt x="52" y="0"/>
                        <a:pt x="26" y="15"/>
                      </a:cubicBezTo>
                      <a:cubicBezTo>
                        <a:pt x="0" y="29"/>
                        <a:pt x="14" y="57"/>
                        <a:pt x="14" y="57"/>
                      </a:cubicBezTo>
                      <a:close/>
                    </a:path>
                  </a:pathLst>
                </a:custGeom>
                <a:solidFill>
                  <a:srgbClr val="3184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3" name="i$ḷïḓè">
                <a:extLst>
                  <a:ext uri="{FF2B5EF4-FFF2-40B4-BE49-F238E27FC236}">
                    <a16:creationId xmlns:a16="http://schemas.microsoft.com/office/drawing/2014/main" id="{9CDC8BC2-AB1A-4759-BEB7-2B1A6EE892C2}"/>
                  </a:ext>
                </a:extLst>
              </p:cNvPr>
              <p:cNvSpPr txBox="1"/>
              <p:nvPr/>
            </p:nvSpPr>
            <p:spPr>
              <a:xfrm rot="503091">
                <a:off x="9332776" y="2205159"/>
                <a:ext cx="1125753" cy="506290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2018</a:t>
                </a:r>
                <a:endParaRPr lang="zh-CN" altLang="en-US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4" name="ísḷiḓê">
                <a:extLst>
                  <a:ext uri="{FF2B5EF4-FFF2-40B4-BE49-F238E27FC236}">
                    <a16:creationId xmlns:a16="http://schemas.microsoft.com/office/drawing/2014/main" id="{03947FCF-21D7-4E78-AC96-E313DF73A07B}"/>
                  </a:ext>
                </a:extLst>
              </p:cNvPr>
              <p:cNvSpPr txBox="1"/>
              <p:nvPr/>
            </p:nvSpPr>
            <p:spPr>
              <a:xfrm>
                <a:off x="7655068" y="2483486"/>
                <a:ext cx="645692" cy="290390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r>
                  <a:rPr lang="en-US" altLang="zh-CN" dirty="0">
                    <a:latin typeface="Impact" panose="020B0806030902050204" pitchFamily="34" charset="0"/>
                  </a:rPr>
                  <a:t>2018</a:t>
                </a:r>
                <a:endParaRPr lang="zh-CN" altLang="en-US" dirty="0">
                  <a:latin typeface="Impact" panose="020B0806030902050204" pitchFamily="34" charset="0"/>
                </a:endParaRPr>
              </a:p>
            </p:txBody>
          </p:sp>
          <p:sp>
            <p:nvSpPr>
              <p:cNvPr id="15" name="îs1îḍê">
                <a:extLst>
                  <a:ext uri="{FF2B5EF4-FFF2-40B4-BE49-F238E27FC236}">
                    <a16:creationId xmlns:a16="http://schemas.microsoft.com/office/drawing/2014/main" id="{57D1F21C-5A22-4BB2-9B65-2A59FC1B5C9A}"/>
                  </a:ext>
                </a:extLst>
              </p:cNvPr>
              <p:cNvSpPr txBox="1"/>
              <p:nvPr/>
            </p:nvSpPr>
            <p:spPr>
              <a:xfrm>
                <a:off x="7655068" y="4226247"/>
                <a:ext cx="645692" cy="290390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r>
                  <a:rPr lang="en-US" altLang="zh-CN" dirty="0">
                    <a:latin typeface="Impact" panose="020B0806030902050204" pitchFamily="34" charset="0"/>
                  </a:rPr>
                  <a:t>2017</a:t>
                </a:r>
                <a:endParaRPr lang="zh-CN" altLang="en-US" dirty="0">
                  <a:latin typeface="Impact" panose="020B0806030902050204" pitchFamily="34" charset="0"/>
                </a:endParaRPr>
              </a:p>
            </p:txBody>
          </p:sp>
          <p:sp>
            <p:nvSpPr>
              <p:cNvPr id="16" name="iśḻîḍê">
                <a:extLst>
                  <a:ext uri="{FF2B5EF4-FFF2-40B4-BE49-F238E27FC236}">
                    <a16:creationId xmlns:a16="http://schemas.microsoft.com/office/drawing/2014/main" id="{4D4F8C82-35F4-4A95-A2B9-4476878241CE}"/>
                  </a:ext>
                </a:extLst>
              </p:cNvPr>
              <p:cNvSpPr txBox="1"/>
              <p:nvPr/>
            </p:nvSpPr>
            <p:spPr>
              <a:xfrm>
                <a:off x="9128691" y="4729983"/>
                <a:ext cx="645692" cy="290390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r>
                  <a:rPr lang="en-US" altLang="zh-CN" dirty="0">
                    <a:latin typeface="Impact" panose="020B0806030902050204" pitchFamily="34" charset="0"/>
                  </a:rPr>
                  <a:t>2016</a:t>
                </a:r>
                <a:endParaRPr lang="zh-CN" altLang="en-US" dirty="0"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10" name="ï$ľîdè">
              <a:extLst>
                <a:ext uri="{FF2B5EF4-FFF2-40B4-BE49-F238E27FC236}">
                  <a16:creationId xmlns:a16="http://schemas.microsoft.com/office/drawing/2014/main" id="{791BB12B-58F7-4D5C-9471-E4DF81654F7A}"/>
                </a:ext>
              </a:extLst>
            </p:cNvPr>
            <p:cNvSpPr txBox="1"/>
            <p:nvPr/>
          </p:nvSpPr>
          <p:spPr>
            <a:xfrm>
              <a:off x="669288" y="1302435"/>
              <a:ext cx="6541497" cy="118104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dirty="0"/>
                <a:t>Unified fonts make reading more fluent.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b="1" dirty="0"/>
                <a:t>Theme color makes PPT more convenient to change.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400" dirty="0"/>
                <a:t>Adjust the spacing to adapt to Chinese typesetting, use the reference line in PPT.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7F787CE5-86B0-490B-BAE4-B587DA8EC345}"/>
                </a:ext>
              </a:extLst>
            </p:cNvPr>
            <p:cNvCxnSpPr/>
            <p:nvPr/>
          </p:nvCxnSpPr>
          <p:spPr>
            <a:xfrm>
              <a:off x="745036" y="2614311"/>
              <a:ext cx="6390000" cy="0"/>
            </a:xfrm>
            <a:prstGeom prst="line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768033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2B0D36-0D2E-4302-9C25-4FE27F821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471FE26-5F6A-4A95-87CD-2914B17AC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774F3F4-8F8F-4283-95D3-775C5273B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39</a:t>
            </a:fld>
            <a:endParaRPr lang="zh-CN" altLang="en-US"/>
          </a:p>
        </p:txBody>
      </p:sp>
      <p:grpSp>
        <p:nvGrpSpPr>
          <p:cNvPr id="5" name="06c7f2db-f72a-440b-98bb-44f1ef76b42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B51FC450-87A3-452D-B03F-C9BEF636C29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275581" y="2132856"/>
            <a:ext cx="9640839" cy="3037795"/>
            <a:chOff x="1275581" y="2132856"/>
            <a:chExt cx="9640839" cy="3037795"/>
          </a:xfrm>
        </p:grpSpPr>
        <p:grpSp>
          <p:nvGrpSpPr>
            <p:cNvPr id="6" name="îSḻîde">
              <a:extLst>
                <a:ext uri="{FF2B5EF4-FFF2-40B4-BE49-F238E27FC236}">
                  <a16:creationId xmlns:a16="http://schemas.microsoft.com/office/drawing/2014/main" id="{BDFFC399-2294-4CE0-AB68-6AD162A83EF3}"/>
                </a:ext>
              </a:extLst>
            </p:cNvPr>
            <p:cNvGrpSpPr/>
            <p:nvPr/>
          </p:nvGrpSpPr>
          <p:grpSpPr>
            <a:xfrm>
              <a:off x="1445103" y="2132867"/>
              <a:ext cx="1554824" cy="1545057"/>
              <a:chOff x="1436593" y="2132867"/>
              <a:chExt cx="1554824" cy="1545057"/>
            </a:xfrm>
          </p:grpSpPr>
          <p:sp>
            <p:nvSpPr>
              <p:cNvPr id="37" name="îşļiḋe">
                <a:extLst>
                  <a:ext uri="{FF2B5EF4-FFF2-40B4-BE49-F238E27FC236}">
                    <a16:creationId xmlns:a16="http://schemas.microsoft.com/office/drawing/2014/main" id="{DEB7ABEB-9881-4276-927D-8DD694F3B9E8}"/>
                  </a:ext>
                </a:extLst>
              </p:cNvPr>
              <p:cNvSpPr/>
              <p:nvPr/>
            </p:nvSpPr>
            <p:spPr>
              <a:xfrm rot="2702816">
                <a:off x="1436593" y="2132867"/>
                <a:ext cx="1545057" cy="1545057"/>
              </a:xfrm>
              <a:prstGeom prst="round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ṥḷïḓê">
                <a:extLst>
                  <a:ext uri="{FF2B5EF4-FFF2-40B4-BE49-F238E27FC236}">
                    <a16:creationId xmlns:a16="http://schemas.microsoft.com/office/drawing/2014/main" id="{86938A34-6928-41CC-AE90-17929FD8C6A2}"/>
                  </a:ext>
                </a:extLst>
              </p:cNvPr>
              <p:cNvSpPr/>
              <p:nvPr/>
            </p:nvSpPr>
            <p:spPr>
              <a:xfrm rot="2702816">
                <a:off x="1523321" y="2219599"/>
                <a:ext cx="1371601" cy="1371601"/>
              </a:xfrm>
              <a:custGeom>
                <a:avLst/>
                <a:gdLst>
                  <a:gd name="connsiteX0" fmla="*/ 66957 w 1371601"/>
                  <a:gd name="connsiteY0" fmla="*/ 66957 h 1371601"/>
                  <a:gd name="connsiteX1" fmla="*/ 228605 w 1371601"/>
                  <a:gd name="connsiteY1" fmla="*/ 0 h 1371601"/>
                  <a:gd name="connsiteX2" fmla="*/ 1142995 w 1371601"/>
                  <a:gd name="connsiteY2" fmla="*/ 0 h 1371601"/>
                  <a:gd name="connsiteX3" fmla="*/ 1371601 w 1371601"/>
                  <a:gd name="connsiteY3" fmla="*/ 228605 h 1371601"/>
                  <a:gd name="connsiteX4" fmla="*/ 1371601 w 1371601"/>
                  <a:gd name="connsiteY4" fmla="*/ 1142995 h 1371601"/>
                  <a:gd name="connsiteX5" fmla="*/ 1142995 w 1371601"/>
                  <a:gd name="connsiteY5" fmla="*/ 1371601 h 1371601"/>
                  <a:gd name="connsiteX6" fmla="*/ 228605 w 1371601"/>
                  <a:gd name="connsiteY6" fmla="*/ 1371600 h 1371601"/>
                  <a:gd name="connsiteX7" fmla="*/ 182533 w 1371601"/>
                  <a:gd name="connsiteY7" fmla="*/ 1366956 h 1371601"/>
                  <a:gd name="connsiteX8" fmla="*/ 160847 w 1371601"/>
                  <a:gd name="connsiteY8" fmla="*/ 1360224 h 1371601"/>
                  <a:gd name="connsiteX9" fmla="*/ 707768 w 1371601"/>
                  <a:gd name="connsiteY9" fmla="*/ 812406 h 1371601"/>
                  <a:gd name="connsiteX10" fmla="*/ 782073 w 1371601"/>
                  <a:gd name="connsiteY10" fmla="*/ 886588 h 1371601"/>
                  <a:gd name="connsiteX11" fmla="*/ 781829 w 1371601"/>
                  <a:gd name="connsiteY11" fmla="*/ 589614 h 1371601"/>
                  <a:gd name="connsiteX12" fmla="*/ 484854 w 1371601"/>
                  <a:gd name="connsiteY12" fmla="*/ 589857 h 1371601"/>
                  <a:gd name="connsiteX13" fmla="*/ 559160 w 1371601"/>
                  <a:gd name="connsiteY13" fmla="*/ 664040 h 1371601"/>
                  <a:gd name="connsiteX14" fmla="*/ 11843 w 1371601"/>
                  <a:gd name="connsiteY14" fmla="*/ 1212254 h 1371601"/>
                  <a:gd name="connsiteX15" fmla="*/ 4645 w 1371601"/>
                  <a:gd name="connsiteY15" fmla="*/ 1189067 h 1371601"/>
                  <a:gd name="connsiteX16" fmla="*/ 0 w 1371601"/>
                  <a:gd name="connsiteY16" fmla="*/ 1142995 h 1371601"/>
                  <a:gd name="connsiteX17" fmla="*/ 0 w 1371601"/>
                  <a:gd name="connsiteY17" fmla="*/ 228604 h 1371601"/>
                  <a:gd name="connsiteX18" fmla="*/ 66957 w 1371601"/>
                  <a:gd name="connsiteY18" fmla="*/ 66957 h 1371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71601" h="1371601">
                    <a:moveTo>
                      <a:pt x="66957" y="66957"/>
                    </a:moveTo>
                    <a:cubicBezTo>
                      <a:pt x="108326" y="25588"/>
                      <a:pt x="165477" y="0"/>
                      <a:pt x="228605" y="0"/>
                    </a:cubicBezTo>
                    <a:lnTo>
                      <a:pt x="1142995" y="0"/>
                    </a:lnTo>
                    <a:cubicBezTo>
                      <a:pt x="1269250" y="0"/>
                      <a:pt x="1371600" y="102351"/>
                      <a:pt x="1371601" y="228605"/>
                    </a:cubicBezTo>
                    <a:lnTo>
                      <a:pt x="1371601" y="1142995"/>
                    </a:lnTo>
                    <a:cubicBezTo>
                      <a:pt x="1371600" y="1269250"/>
                      <a:pt x="1269250" y="1371600"/>
                      <a:pt x="1142995" y="1371601"/>
                    </a:cubicBezTo>
                    <a:lnTo>
                      <a:pt x="228605" y="1371600"/>
                    </a:lnTo>
                    <a:cubicBezTo>
                      <a:pt x="212823" y="1371599"/>
                      <a:pt x="197416" y="1370001"/>
                      <a:pt x="182533" y="1366956"/>
                    </a:cubicBezTo>
                    <a:lnTo>
                      <a:pt x="160847" y="1360224"/>
                    </a:lnTo>
                    <a:lnTo>
                      <a:pt x="707768" y="812406"/>
                    </a:lnTo>
                    <a:lnTo>
                      <a:pt x="782073" y="886588"/>
                    </a:lnTo>
                    <a:lnTo>
                      <a:pt x="781829" y="589614"/>
                    </a:lnTo>
                    <a:lnTo>
                      <a:pt x="484854" y="589857"/>
                    </a:lnTo>
                    <a:lnTo>
                      <a:pt x="559160" y="664040"/>
                    </a:lnTo>
                    <a:lnTo>
                      <a:pt x="11843" y="1212254"/>
                    </a:lnTo>
                    <a:lnTo>
                      <a:pt x="4645" y="1189067"/>
                    </a:lnTo>
                    <a:cubicBezTo>
                      <a:pt x="1599" y="1174185"/>
                      <a:pt x="0" y="1158777"/>
                      <a:pt x="0" y="1142995"/>
                    </a:cubicBezTo>
                    <a:lnTo>
                      <a:pt x="0" y="228604"/>
                    </a:lnTo>
                    <a:cubicBezTo>
                      <a:pt x="0" y="165477"/>
                      <a:pt x="25588" y="108326"/>
                      <a:pt x="66957" y="669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îś1idé">
                <a:extLst>
                  <a:ext uri="{FF2B5EF4-FFF2-40B4-BE49-F238E27FC236}">
                    <a16:creationId xmlns:a16="http://schemas.microsoft.com/office/drawing/2014/main" id="{E9967E5D-3E74-454D-9939-543695CEED0B}"/>
                  </a:ext>
                </a:extLst>
              </p:cNvPr>
              <p:cNvSpPr txBox="1"/>
              <p:nvPr/>
            </p:nvSpPr>
            <p:spPr>
              <a:xfrm>
                <a:off x="2406000" y="2635779"/>
                <a:ext cx="585417" cy="523220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en-US" sz="2800" b="1" dirty="0">
                    <a:solidFill>
                      <a:schemeClr val="bg1"/>
                    </a:solidFill>
                  </a:rPr>
                  <a:t>01</a:t>
                </a:r>
              </a:p>
            </p:txBody>
          </p:sp>
        </p:grpSp>
        <p:grpSp>
          <p:nvGrpSpPr>
            <p:cNvPr id="7" name="iSḷíḓè">
              <a:extLst>
                <a:ext uri="{FF2B5EF4-FFF2-40B4-BE49-F238E27FC236}">
                  <a16:creationId xmlns:a16="http://schemas.microsoft.com/office/drawing/2014/main" id="{CAA38ADB-2F24-4228-9C12-4AD99B7C17A5}"/>
                </a:ext>
              </a:extLst>
            </p:cNvPr>
            <p:cNvGrpSpPr/>
            <p:nvPr/>
          </p:nvGrpSpPr>
          <p:grpSpPr>
            <a:xfrm>
              <a:off x="3381843" y="2132866"/>
              <a:ext cx="1554825" cy="1545057"/>
              <a:chOff x="3376329" y="2132866"/>
              <a:chExt cx="1554825" cy="1545057"/>
            </a:xfrm>
          </p:grpSpPr>
          <p:sp>
            <p:nvSpPr>
              <p:cNvPr id="34" name="íṩľîḋè">
                <a:extLst>
                  <a:ext uri="{FF2B5EF4-FFF2-40B4-BE49-F238E27FC236}">
                    <a16:creationId xmlns:a16="http://schemas.microsoft.com/office/drawing/2014/main" id="{AF87C9C3-6B17-4669-8E2D-98E7FA609C1C}"/>
                  </a:ext>
                </a:extLst>
              </p:cNvPr>
              <p:cNvSpPr/>
              <p:nvPr/>
            </p:nvSpPr>
            <p:spPr>
              <a:xfrm rot="2702816">
                <a:off x="3376329" y="2132866"/>
                <a:ext cx="1545057" cy="1545057"/>
              </a:xfrm>
              <a:prstGeom prst="round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ḷîḑê">
                <a:extLst>
                  <a:ext uri="{FF2B5EF4-FFF2-40B4-BE49-F238E27FC236}">
                    <a16:creationId xmlns:a16="http://schemas.microsoft.com/office/drawing/2014/main" id="{24A1BABB-BE77-4CE6-BE10-55EC04884632}"/>
                  </a:ext>
                </a:extLst>
              </p:cNvPr>
              <p:cNvSpPr/>
              <p:nvPr/>
            </p:nvSpPr>
            <p:spPr>
              <a:xfrm rot="2702816">
                <a:off x="3463058" y="2219600"/>
                <a:ext cx="1371601" cy="1371601"/>
              </a:xfrm>
              <a:custGeom>
                <a:avLst/>
                <a:gdLst>
                  <a:gd name="connsiteX0" fmla="*/ 66957 w 1371601"/>
                  <a:gd name="connsiteY0" fmla="*/ 66957 h 1371601"/>
                  <a:gd name="connsiteX1" fmla="*/ 228605 w 1371601"/>
                  <a:gd name="connsiteY1" fmla="*/ 0 h 1371601"/>
                  <a:gd name="connsiteX2" fmla="*/ 1142995 w 1371601"/>
                  <a:gd name="connsiteY2" fmla="*/ 0 h 1371601"/>
                  <a:gd name="connsiteX3" fmla="*/ 1371601 w 1371601"/>
                  <a:gd name="connsiteY3" fmla="*/ 228605 h 1371601"/>
                  <a:gd name="connsiteX4" fmla="*/ 1371601 w 1371601"/>
                  <a:gd name="connsiteY4" fmla="*/ 1142995 h 1371601"/>
                  <a:gd name="connsiteX5" fmla="*/ 1142995 w 1371601"/>
                  <a:gd name="connsiteY5" fmla="*/ 1371601 h 1371601"/>
                  <a:gd name="connsiteX6" fmla="*/ 228605 w 1371601"/>
                  <a:gd name="connsiteY6" fmla="*/ 1371600 h 1371601"/>
                  <a:gd name="connsiteX7" fmla="*/ 182533 w 1371601"/>
                  <a:gd name="connsiteY7" fmla="*/ 1366956 h 1371601"/>
                  <a:gd name="connsiteX8" fmla="*/ 160847 w 1371601"/>
                  <a:gd name="connsiteY8" fmla="*/ 1360224 h 1371601"/>
                  <a:gd name="connsiteX9" fmla="*/ 707768 w 1371601"/>
                  <a:gd name="connsiteY9" fmla="*/ 812406 h 1371601"/>
                  <a:gd name="connsiteX10" fmla="*/ 782073 w 1371601"/>
                  <a:gd name="connsiteY10" fmla="*/ 886588 h 1371601"/>
                  <a:gd name="connsiteX11" fmla="*/ 781829 w 1371601"/>
                  <a:gd name="connsiteY11" fmla="*/ 589614 h 1371601"/>
                  <a:gd name="connsiteX12" fmla="*/ 484854 w 1371601"/>
                  <a:gd name="connsiteY12" fmla="*/ 589857 h 1371601"/>
                  <a:gd name="connsiteX13" fmla="*/ 559160 w 1371601"/>
                  <a:gd name="connsiteY13" fmla="*/ 664040 h 1371601"/>
                  <a:gd name="connsiteX14" fmla="*/ 11843 w 1371601"/>
                  <a:gd name="connsiteY14" fmla="*/ 1212254 h 1371601"/>
                  <a:gd name="connsiteX15" fmla="*/ 4645 w 1371601"/>
                  <a:gd name="connsiteY15" fmla="*/ 1189067 h 1371601"/>
                  <a:gd name="connsiteX16" fmla="*/ 0 w 1371601"/>
                  <a:gd name="connsiteY16" fmla="*/ 1142995 h 1371601"/>
                  <a:gd name="connsiteX17" fmla="*/ 0 w 1371601"/>
                  <a:gd name="connsiteY17" fmla="*/ 228604 h 1371601"/>
                  <a:gd name="connsiteX18" fmla="*/ 66957 w 1371601"/>
                  <a:gd name="connsiteY18" fmla="*/ 66957 h 1371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71601" h="1371601">
                    <a:moveTo>
                      <a:pt x="66957" y="66957"/>
                    </a:moveTo>
                    <a:cubicBezTo>
                      <a:pt x="108326" y="25588"/>
                      <a:pt x="165477" y="0"/>
                      <a:pt x="228605" y="0"/>
                    </a:cubicBezTo>
                    <a:lnTo>
                      <a:pt x="1142995" y="0"/>
                    </a:lnTo>
                    <a:cubicBezTo>
                      <a:pt x="1269250" y="0"/>
                      <a:pt x="1371600" y="102351"/>
                      <a:pt x="1371601" y="228605"/>
                    </a:cubicBezTo>
                    <a:lnTo>
                      <a:pt x="1371601" y="1142995"/>
                    </a:lnTo>
                    <a:cubicBezTo>
                      <a:pt x="1371600" y="1269250"/>
                      <a:pt x="1269250" y="1371600"/>
                      <a:pt x="1142995" y="1371601"/>
                    </a:cubicBezTo>
                    <a:lnTo>
                      <a:pt x="228605" y="1371600"/>
                    </a:lnTo>
                    <a:cubicBezTo>
                      <a:pt x="212823" y="1371599"/>
                      <a:pt x="197416" y="1370001"/>
                      <a:pt x="182533" y="1366956"/>
                    </a:cubicBezTo>
                    <a:lnTo>
                      <a:pt x="160847" y="1360224"/>
                    </a:lnTo>
                    <a:lnTo>
                      <a:pt x="707768" y="812406"/>
                    </a:lnTo>
                    <a:lnTo>
                      <a:pt x="782073" y="886588"/>
                    </a:lnTo>
                    <a:lnTo>
                      <a:pt x="781829" y="589614"/>
                    </a:lnTo>
                    <a:lnTo>
                      <a:pt x="484854" y="589857"/>
                    </a:lnTo>
                    <a:lnTo>
                      <a:pt x="559160" y="664040"/>
                    </a:lnTo>
                    <a:lnTo>
                      <a:pt x="11843" y="1212254"/>
                    </a:lnTo>
                    <a:lnTo>
                      <a:pt x="4645" y="1189067"/>
                    </a:lnTo>
                    <a:cubicBezTo>
                      <a:pt x="1599" y="1174185"/>
                      <a:pt x="0" y="1158777"/>
                      <a:pt x="0" y="1142995"/>
                    </a:cubicBezTo>
                    <a:lnTo>
                      <a:pt x="0" y="228604"/>
                    </a:lnTo>
                    <a:cubicBezTo>
                      <a:pt x="0" y="165477"/>
                      <a:pt x="25588" y="108326"/>
                      <a:pt x="66957" y="669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îśļîḋe">
                <a:extLst>
                  <a:ext uri="{FF2B5EF4-FFF2-40B4-BE49-F238E27FC236}">
                    <a16:creationId xmlns:a16="http://schemas.microsoft.com/office/drawing/2014/main" id="{A6E0432F-FF66-478C-B6C9-194448A55B86}"/>
                  </a:ext>
                </a:extLst>
              </p:cNvPr>
              <p:cNvSpPr txBox="1"/>
              <p:nvPr/>
            </p:nvSpPr>
            <p:spPr>
              <a:xfrm>
                <a:off x="4345737" y="2635780"/>
                <a:ext cx="585417" cy="523220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en-US" sz="2800" b="1">
                    <a:solidFill>
                      <a:schemeClr val="bg1"/>
                    </a:solidFill>
                  </a:rPr>
                  <a:t>02</a:t>
                </a:r>
              </a:p>
            </p:txBody>
          </p:sp>
        </p:grpSp>
        <p:grpSp>
          <p:nvGrpSpPr>
            <p:cNvPr id="8" name="îşḷíďé">
              <a:extLst>
                <a:ext uri="{FF2B5EF4-FFF2-40B4-BE49-F238E27FC236}">
                  <a16:creationId xmlns:a16="http://schemas.microsoft.com/office/drawing/2014/main" id="{3EBDCC45-A769-498D-94A4-54BB9FC68A0E}"/>
                </a:ext>
              </a:extLst>
            </p:cNvPr>
            <p:cNvGrpSpPr/>
            <p:nvPr/>
          </p:nvGrpSpPr>
          <p:grpSpPr>
            <a:xfrm>
              <a:off x="5318584" y="2132864"/>
              <a:ext cx="1554825" cy="1545057"/>
              <a:chOff x="5316066" y="2132864"/>
              <a:chExt cx="1554825" cy="1545057"/>
            </a:xfrm>
          </p:grpSpPr>
          <p:sp>
            <p:nvSpPr>
              <p:cNvPr id="31" name="iṣ1iḍè">
                <a:extLst>
                  <a:ext uri="{FF2B5EF4-FFF2-40B4-BE49-F238E27FC236}">
                    <a16:creationId xmlns:a16="http://schemas.microsoft.com/office/drawing/2014/main" id="{E885D73A-9F8F-4C7B-BC5F-5139DB04DDE7}"/>
                  </a:ext>
                </a:extLst>
              </p:cNvPr>
              <p:cNvSpPr/>
              <p:nvPr/>
            </p:nvSpPr>
            <p:spPr>
              <a:xfrm rot="2702816">
                <a:off x="5316066" y="2132864"/>
                <a:ext cx="1545057" cy="1545057"/>
              </a:xfrm>
              <a:prstGeom prst="round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iṣḻîdê">
                <a:extLst>
                  <a:ext uri="{FF2B5EF4-FFF2-40B4-BE49-F238E27FC236}">
                    <a16:creationId xmlns:a16="http://schemas.microsoft.com/office/drawing/2014/main" id="{69B3B4E1-7C10-47D0-BDA5-25FE28A91E65}"/>
                  </a:ext>
                </a:extLst>
              </p:cNvPr>
              <p:cNvSpPr/>
              <p:nvPr/>
            </p:nvSpPr>
            <p:spPr>
              <a:xfrm rot="2702816">
                <a:off x="5402795" y="2219599"/>
                <a:ext cx="1371601" cy="1371601"/>
              </a:xfrm>
              <a:custGeom>
                <a:avLst/>
                <a:gdLst>
                  <a:gd name="connsiteX0" fmla="*/ 66957 w 1371601"/>
                  <a:gd name="connsiteY0" fmla="*/ 66957 h 1371601"/>
                  <a:gd name="connsiteX1" fmla="*/ 228605 w 1371601"/>
                  <a:gd name="connsiteY1" fmla="*/ 0 h 1371601"/>
                  <a:gd name="connsiteX2" fmla="*/ 1142995 w 1371601"/>
                  <a:gd name="connsiteY2" fmla="*/ 0 h 1371601"/>
                  <a:gd name="connsiteX3" fmla="*/ 1371601 w 1371601"/>
                  <a:gd name="connsiteY3" fmla="*/ 228605 h 1371601"/>
                  <a:gd name="connsiteX4" fmla="*/ 1371601 w 1371601"/>
                  <a:gd name="connsiteY4" fmla="*/ 1142995 h 1371601"/>
                  <a:gd name="connsiteX5" fmla="*/ 1142995 w 1371601"/>
                  <a:gd name="connsiteY5" fmla="*/ 1371601 h 1371601"/>
                  <a:gd name="connsiteX6" fmla="*/ 228605 w 1371601"/>
                  <a:gd name="connsiteY6" fmla="*/ 1371600 h 1371601"/>
                  <a:gd name="connsiteX7" fmla="*/ 182533 w 1371601"/>
                  <a:gd name="connsiteY7" fmla="*/ 1366956 h 1371601"/>
                  <a:gd name="connsiteX8" fmla="*/ 160847 w 1371601"/>
                  <a:gd name="connsiteY8" fmla="*/ 1360224 h 1371601"/>
                  <a:gd name="connsiteX9" fmla="*/ 707768 w 1371601"/>
                  <a:gd name="connsiteY9" fmla="*/ 812406 h 1371601"/>
                  <a:gd name="connsiteX10" fmla="*/ 782073 w 1371601"/>
                  <a:gd name="connsiteY10" fmla="*/ 886588 h 1371601"/>
                  <a:gd name="connsiteX11" fmla="*/ 781829 w 1371601"/>
                  <a:gd name="connsiteY11" fmla="*/ 589614 h 1371601"/>
                  <a:gd name="connsiteX12" fmla="*/ 484854 w 1371601"/>
                  <a:gd name="connsiteY12" fmla="*/ 589857 h 1371601"/>
                  <a:gd name="connsiteX13" fmla="*/ 559160 w 1371601"/>
                  <a:gd name="connsiteY13" fmla="*/ 664040 h 1371601"/>
                  <a:gd name="connsiteX14" fmla="*/ 11843 w 1371601"/>
                  <a:gd name="connsiteY14" fmla="*/ 1212254 h 1371601"/>
                  <a:gd name="connsiteX15" fmla="*/ 4645 w 1371601"/>
                  <a:gd name="connsiteY15" fmla="*/ 1189067 h 1371601"/>
                  <a:gd name="connsiteX16" fmla="*/ 0 w 1371601"/>
                  <a:gd name="connsiteY16" fmla="*/ 1142995 h 1371601"/>
                  <a:gd name="connsiteX17" fmla="*/ 0 w 1371601"/>
                  <a:gd name="connsiteY17" fmla="*/ 228604 h 1371601"/>
                  <a:gd name="connsiteX18" fmla="*/ 66957 w 1371601"/>
                  <a:gd name="connsiteY18" fmla="*/ 66957 h 1371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71601" h="1371601">
                    <a:moveTo>
                      <a:pt x="66957" y="66957"/>
                    </a:moveTo>
                    <a:cubicBezTo>
                      <a:pt x="108326" y="25588"/>
                      <a:pt x="165477" y="0"/>
                      <a:pt x="228605" y="0"/>
                    </a:cubicBezTo>
                    <a:lnTo>
                      <a:pt x="1142995" y="0"/>
                    </a:lnTo>
                    <a:cubicBezTo>
                      <a:pt x="1269250" y="0"/>
                      <a:pt x="1371600" y="102351"/>
                      <a:pt x="1371601" y="228605"/>
                    </a:cubicBezTo>
                    <a:lnTo>
                      <a:pt x="1371601" y="1142995"/>
                    </a:lnTo>
                    <a:cubicBezTo>
                      <a:pt x="1371600" y="1269250"/>
                      <a:pt x="1269250" y="1371600"/>
                      <a:pt x="1142995" y="1371601"/>
                    </a:cubicBezTo>
                    <a:lnTo>
                      <a:pt x="228605" y="1371600"/>
                    </a:lnTo>
                    <a:cubicBezTo>
                      <a:pt x="212823" y="1371599"/>
                      <a:pt x="197416" y="1370001"/>
                      <a:pt x="182533" y="1366956"/>
                    </a:cubicBezTo>
                    <a:lnTo>
                      <a:pt x="160847" y="1360224"/>
                    </a:lnTo>
                    <a:lnTo>
                      <a:pt x="707768" y="812406"/>
                    </a:lnTo>
                    <a:lnTo>
                      <a:pt x="782073" y="886588"/>
                    </a:lnTo>
                    <a:lnTo>
                      <a:pt x="781829" y="589614"/>
                    </a:lnTo>
                    <a:lnTo>
                      <a:pt x="484854" y="589857"/>
                    </a:lnTo>
                    <a:lnTo>
                      <a:pt x="559160" y="664040"/>
                    </a:lnTo>
                    <a:lnTo>
                      <a:pt x="11843" y="1212254"/>
                    </a:lnTo>
                    <a:lnTo>
                      <a:pt x="4645" y="1189067"/>
                    </a:lnTo>
                    <a:cubicBezTo>
                      <a:pt x="1599" y="1174185"/>
                      <a:pt x="0" y="1158777"/>
                      <a:pt x="0" y="1142995"/>
                    </a:cubicBezTo>
                    <a:lnTo>
                      <a:pt x="0" y="228604"/>
                    </a:lnTo>
                    <a:cubicBezTo>
                      <a:pt x="0" y="165477"/>
                      <a:pt x="25588" y="108326"/>
                      <a:pt x="66957" y="6695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ṧḷïdé">
                <a:extLst>
                  <a:ext uri="{FF2B5EF4-FFF2-40B4-BE49-F238E27FC236}">
                    <a16:creationId xmlns:a16="http://schemas.microsoft.com/office/drawing/2014/main" id="{90846994-CAAC-4516-910E-16B7F4403FDB}"/>
                  </a:ext>
                </a:extLst>
              </p:cNvPr>
              <p:cNvSpPr txBox="1"/>
              <p:nvPr/>
            </p:nvSpPr>
            <p:spPr>
              <a:xfrm>
                <a:off x="6285474" y="2635779"/>
                <a:ext cx="585417" cy="523220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en-US" sz="2800" b="1">
                    <a:solidFill>
                      <a:schemeClr val="bg1"/>
                    </a:solidFill>
                  </a:rPr>
                  <a:t>03</a:t>
                </a:r>
              </a:p>
            </p:txBody>
          </p:sp>
        </p:grpSp>
        <p:grpSp>
          <p:nvGrpSpPr>
            <p:cNvPr id="9" name="iṥḷídè">
              <a:extLst>
                <a:ext uri="{FF2B5EF4-FFF2-40B4-BE49-F238E27FC236}">
                  <a16:creationId xmlns:a16="http://schemas.microsoft.com/office/drawing/2014/main" id="{447F4508-6654-4CBE-82CE-1ECEDEFF8A7B}"/>
                </a:ext>
              </a:extLst>
            </p:cNvPr>
            <p:cNvGrpSpPr/>
            <p:nvPr/>
          </p:nvGrpSpPr>
          <p:grpSpPr>
            <a:xfrm>
              <a:off x="7255325" y="2132861"/>
              <a:ext cx="1554827" cy="1545057"/>
              <a:chOff x="7255801" y="2132861"/>
              <a:chExt cx="1554827" cy="1545057"/>
            </a:xfrm>
          </p:grpSpPr>
          <p:sp>
            <p:nvSpPr>
              <p:cNvPr id="28" name="îsḷiḍe">
                <a:extLst>
                  <a:ext uri="{FF2B5EF4-FFF2-40B4-BE49-F238E27FC236}">
                    <a16:creationId xmlns:a16="http://schemas.microsoft.com/office/drawing/2014/main" id="{8303FECE-4820-4BFA-86C6-46F69D175EF4}"/>
                  </a:ext>
                </a:extLst>
              </p:cNvPr>
              <p:cNvSpPr/>
              <p:nvPr/>
            </p:nvSpPr>
            <p:spPr>
              <a:xfrm rot="2702816">
                <a:off x="7255801" y="2132861"/>
                <a:ext cx="1545057" cy="1545057"/>
              </a:xfrm>
              <a:prstGeom prst="round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$1ïḋé">
                <a:extLst>
                  <a:ext uri="{FF2B5EF4-FFF2-40B4-BE49-F238E27FC236}">
                    <a16:creationId xmlns:a16="http://schemas.microsoft.com/office/drawing/2014/main" id="{852B55F9-B521-4CB9-9E33-97D393BC0658}"/>
                  </a:ext>
                </a:extLst>
              </p:cNvPr>
              <p:cNvSpPr/>
              <p:nvPr/>
            </p:nvSpPr>
            <p:spPr>
              <a:xfrm rot="2702816">
                <a:off x="7342532" y="2219596"/>
                <a:ext cx="1371601" cy="1371601"/>
              </a:xfrm>
              <a:custGeom>
                <a:avLst/>
                <a:gdLst>
                  <a:gd name="connsiteX0" fmla="*/ 66957 w 1371601"/>
                  <a:gd name="connsiteY0" fmla="*/ 66957 h 1371601"/>
                  <a:gd name="connsiteX1" fmla="*/ 228605 w 1371601"/>
                  <a:gd name="connsiteY1" fmla="*/ 0 h 1371601"/>
                  <a:gd name="connsiteX2" fmla="*/ 1142995 w 1371601"/>
                  <a:gd name="connsiteY2" fmla="*/ 0 h 1371601"/>
                  <a:gd name="connsiteX3" fmla="*/ 1371601 w 1371601"/>
                  <a:gd name="connsiteY3" fmla="*/ 228605 h 1371601"/>
                  <a:gd name="connsiteX4" fmla="*/ 1371601 w 1371601"/>
                  <a:gd name="connsiteY4" fmla="*/ 1142995 h 1371601"/>
                  <a:gd name="connsiteX5" fmla="*/ 1142995 w 1371601"/>
                  <a:gd name="connsiteY5" fmla="*/ 1371601 h 1371601"/>
                  <a:gd name="connsiteX6" fmla="*/ 228605 w 1371601"/>
                  <a:gd name="connsiteY6" fmla="*/ 1371600 h 1371601"/>
                  <a:gd name="connsiteX7" fmla="*/ 182533 w 1371601"/>
                  <a:gd name="connsiteY7" fmla="*/ 1366956 h 1371601"/>
                  <a:gd name="connsiteX8" fmla="*/ 160847 w 1371601"/>
                  <a:gd name="connsiteY8" fmla="*/ 1360224 h 1371601"/>
                  <a:gd name="connsiteX9" fmla="*/ 707768 w 1371601"/>
                  <a:gd name="connsiteY9" fmla="*/ 812406 h 1371601"/>
                  <a:gd name="connsiteX10" fmla="*/ 782073 w 1371601"/>
                  <a:gd name="connsiteY10" fmla="*/ 886588 h 1371601"/>
                  <a:gd name="connsiteX11" fmla="*/ 781829 w 1371601"/>
                  <a:gd name="connsiteY11" fmla="*/ 589614 h 1371601"/>
                  <a:gd name="connsiteX12" fmla="*/ 484854 w 1371601"/>
                  <a:gd name="connsiteY12" fmla="*/ 589857 h 1371601"/>
                  <a:gd name="connsiteX13" fmla="*/ 559160 w 1371601"/>
                  <a:gd name="connsiteY13" fmla="*/ 664040 h 1371601"/>
                  <a:gd name="connsiteX14" fmla="*/ 11843 w 1371601"/>
                  <a:gd name="connsiteY14" fmla="*/ 1212254 h 1371601"/>
                  <a:gd name="connsiteX15" fmla="*/ 4645 w 1371601"/>
                  <a:gd name="connsiteY15" fmla="*/ 1189067 h 1371601"/>
                  <a:gd name="connsiteX16" fmla="*/ 0 w 1371601"/>
                  <a:gd name="connsiteY16" fmla="*/ 1142995 h 1371601"/>
                  <a:gd name="connsiteX17" fmla="*/ 0 w 1371601"/>
                  <a:gd name="connsiteY17" fmla="*/ 228604 h 1371601"/>
                  <a:gd name="connsiteX18" fmla="*/ 66957 w 1371601"/>
                  <a:gd name="connsiteY18" fmla="*/ 66957 h 1371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71601" h="1371601">
                    <a:moveTo>
                      <a:pt x="66957" y="66957"/>
                    </a:moveTo>
                    <a:cubicBezTo>
                      <a:pt x="108326" y="25588"/>
                      <a:pt x="165477" y="0"/>
                      <a:pt x="228605" y="0"/>
                    </a:cubicBezTo>
                    <a:lnTo>
                      <a:pt x="1142995" y="0"/>
                    </a:lnTo>
                    <a:cubicBezTo>
                      <a:pt x="1269250" y="0"/>
                      <a:pt x="1371600" y="102351"/>
                      <a:pt x="1371601" y="228605"/>
                    </a:cubicBezTo>
                    <a:lnTo>
                      <a:pt x="1371601" y="1142995"/>
                    </a:lnTo>
                    <a:cubicBezTo>
                      <a:pt x="1371600" y="1269250"/>
                      <a:pt x="1269250" y="1371600"/>
                      <a:pt x="1142995" y="1371601"/>
                    </a:cubicBezTo>
                    <a:lnTo>
                      <a:pt x="228605" y="1371600"/>
                    </a:lnTo>
                    <a:cubicBezTo>
                      <a:pt x="212823" y="1371599"/>
                      <a:pt x="197416" y="1370001"/>
                      <a:pt x="182533" y="1366956"/>
                    </a:cubicBezTo>
                    <a:lnTo>
                      <a:pt x="160847" y="1360224"/>
                    </a:lnTo>
                    <a:lnTo>
                      <a:pt x="707768" y="812406"/>
                    </a:lnTo>
                    <a:lnTo>
                      <a:pt x="782073" y="886588"/>
                    </a:lnTo>
                    <a:lnTo>
                      <a:pt x="781829" y="589614"/>
                    </a:lnTo>
                    <a:lnTo>
                      <a:pt x="484854" y="589857"/>
                    </a:lnTo>
                    <a:lnTo>
                      <a:pt x="559160" y="664040"/>
                    </a:lnTo>
                    <a:lnTo>
                      <a:pt x="11843" y="1212254"/>
                    </a:lnTo>
                    <a:lnTo>
                      <a:pt x="4645" y="1189067"/>
                    </a:lnTo>
                    <a:cubicBezTo>
                      <a:pt x="1599" y="1174185"/>
                      <a:pt x="0" y="1158777"/>
                      <a:pt x="0" y="1142995"/>
                    </a:cubicBezTo>
                    <a:lnTo>
                      <a:pt x="0" y="228604"/>
                    </a:lnTo>
                    <a:cubicBezTo>
                      <a:pt x="0" y="165477"/>
                      <a:pt x="25588" y="108326"/>
                      <a:pt x="66957" y="6695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ş1ïḋé">
                <a:extLst>
                  <a:ext uri="{FF2B5EF4-FFF2-40B4-BE49-F238E27FC236}">
                    <a16:creationId xmlns:a16="http://schemas.microsoft.com/office/drawing/2014/main" id="{7B2D575F-3904-4F12-A127-0D113BB93A72}"/>
                  </a:ext>
                </a:extLst>
              </p:cNvPr>
              <p:cNvSpPr txBox="1"/>
              <p:nvPr/>
            </p:nvSpPr>
            <p:spPr>
              <a:xfrm>
                <a:off x="8225211" y="2635776"/>
                <a:ext cx="585417" cy="523220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en-US" sz="2800" b="1">
                    <a:solidFill>
                      <a:schemeClr val="bg1"/>
                    </a:solidFill>
                  </a:rPr>
                  <a:t>04</a:t>
                </a:r>
              </a:p>
            </p:txBody>
          </p:sp>
        </p:grpSp>
        <p:grpSp>
          <p:nvGrpSpPr>
            <p:cNvPr id="10" name="iśḻîḍê">
              <a:extLst>
                <a:ext uri="{FF2B5EF4-FFF2-40B4-BE49-F238E27FC236}">
                  <a16:creationId xmlns:a16="http://schemas.microsoft.com/office/drawing/2014/main" id="{0DC88847-3C63-46D3-BCA0-796CBAED0D1D}"/>
                </a:ext>
              </a:extLst>
            </p:cNvPr>
            <p:cNvGrpSpPr/>
            <p:nvPr/>
          </p:nvGrpSpPr>
          <p:grpSpPr>
            <a:xfrm>
              <a:off x="9192070" y="2132856"/>
              <a:ext cx="1554827" cy="1545057"/>
              <a:chOff x="9183560" y="2132856"/>
              <a:chExt cx="1554827" cy="1545057"/>
            </a:xfrm>
          </p:grpSpPr>
          <p:sp>
            <p:nvSpPr>
              <p:cNvPr id="25" name="îsḻiḍé">
                <a:extLst>
                  <a:ext uri="{FF2B5EF4-FFF2-40B4-BE49-F238E27FC236}">
                    <a16:creationId xmlns:a16="http://schemas.microsoft.com/office/drawing/2014/main" id="{2736814B-F9F8-434C-BAE0-2912A4AB8930}"/>
                  </a:ext>
                </a:extLst>
              </p:cNvPr>
              <p:cNvSpPr/>
              <p:nvPr/>
            </p:nvSpPr>
            <p:spPr>
              <a:xfrm rot="2702816">
                <a:off x="9270291" y="2219591"/>
                <a:ext cx="1371601" cy="1371601"/>
              </a:xfrm>
              <a:custGeom>
                <a:avLst/>
                <a:gdLst>
                  <a:gd name="connsiteX0" fmla="*/ 66957 w 1371601"/>
                  <a:gd name="connsiteY0" fmla="*/ 66957 h 1371601"/>
                  <a:gd name="connsiteX1" fmla="*/ 228605 w 1371601"/>
                  <a:gd name="connsiteY1" fmla="*/ 0 h 1371601"/>
                  <a:gd name="connsiteX2" fmla="*/ 1142995 w 1371601"/>
                  <a:gd name="connsiteY2" fmla="*/ 0 h 1371601"/>
                  <a:gd name="connsiteX3" fmla="*/ 1371601 w 1371601"/>
                  <a:gd name="connsiteY3" fmla="*/ 228605 h 1371601"/>
                  <a:gd name="connsiteX4" fmla="*/ 1371601 w 1371601"/>
                  <a:gd name="connsiteY4" fmla="*/ 1142995 h 1371601"/>
                  <a:gd name="connsiteX5" fmla="*/ 1142995 w 1371601"/>
                  <a:gd name="connsiteY5" fmla="*/ 1371601 h 1371601"/>
                  <a:gd name="connsiteX6" fmla="*/ 228605 w 1371601"/>
                  <a:gd name="connsiteY6" fmla="*/ 1371600 h 1371601"/>
                  <a:gd name="connsiteX7" fmla="*/ 182533 w 1371601"/>
                  <a:gd name="connsiteY7" fmla="*/ 1366956 h 1371601"/>
                  <a:gd name="connsiteX8" fmla="*/ 160847 w 1371601"/>
                  <a:gd name="connsiteY8" fmla="*/ 1360224 h 1371601"/>
                  <a:gd name="connsiteX9" fmla="*/ 707768 w 1371601"/>
                  <a:gd name="connsiteY9" fmla="*/ 812406 h 1371601"/>
                  <a:gd name="connsiteX10" fmla="*/ 782073 w 1371601"/>
                  <a:gd name="connsiteY10" fmla="*/ 886588 h 1371601"/>
                  <a:gd name="connsiteX11" fmla="*/ 781829 w 1371601"/>
                  <a:gd name="connsiteY11" fmla="*/ 589614 h 1371601"/>
                  <a:gd name="connsiteX12" fmla="*/ 484854 w 1371601"/>
                  <a:gd name="connsiteY12" fmla="*/ 589857 h 1371601"/>
                  <a:gd name="connsiteX13" fmla="*/ 559160 w 1371601"/>
                  <a:gd name="connsiteY13" fmla="*/ 664040 h 1371601"/>
                  <a:gd name="connsiteX14" fmla="*/ 11843 w 1371601"/>
                  <a:gd name="connsiteY14" fmla="*/ 1212254 h 1371601"/>
                  <a:gd name="connsiteX15" fmla="*/ 4645 w 1371601"/>
                  <a:gd name="connsiteY15" fmla="*/ 1189067 h 1371601"/>
                  <a:gd name="connsiteX16" fmla="*/ 0 w 1371601"/>
                  <a:gd name="connsiteY16" fmla="*/ 1142995 h 1371601"/>
                  <a:gd name="connsiteX17" fmla="*/ 0 w 1371601"/>
                  <a:gd name="connsiteY17" fmla="*/ 228604 h 1371601"/>
                  <a:gd name="connsiteX18" fmla="*/ 66957 w 1371601"/>
                  <a:gd name="connsiteY18" fmla="*/ 66957 h 1371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71601" h="1371601">
                    <a:moveTo>
                      <a:pt x="66957" y="66957"/>
                    </a:moveTo>
                    <a:cubicBezTo>
                      <a:pt x="108326" y="25588"/>
                      <a:pt x="165477" y="0"/>
                      <a:pt x="228605" y="0"/>
                    </a:cubicBezTo>
                    <a:lnTo>
                      <a:pt x="1142995" y="0"/>
                    </a:lnTo>
                    <a:cubicBezTo>
                      <a:pt x="1269250" y="0"/>
                      <a:pt x="1371600" y="102351"/>
                      <a:pt x="1371601" y="228605"/>
                    </a:cubicBezTo>
                    <a:lnTo>
                      <a:pt x="1371601" y="1142995"/>
                    </a:lnTo>
                    <a:cubicBezTo>
                      <a:pt x="1371600" y="1269250"/>
                      <a:pt x="1269250" y="1371600"/>
                      <a:pt x="1142995" y="1371601"/>
                    </a:cubicBezTo>
                    <a:lnTo>
                      <a:pt x="228605" y="1371600"/>
                    </a:lnTo>
                    <a:cubicBezTo>
                      <a:pt x="212823" y="1371599"/>
                      <a:pt x="197416" y="1370001"/>
                      <a:pt x="182533" y="1366956"/>
                    </a:cubicBezTo>
                    <a:lnTo>
                      <a:pt x="160847" y="1360224"/>
                    </a:lnTo>
                    <a:lnTo>
                      <a:pt x="707768" y="812406"/>
                    </a:lnTo>
                    <a:lnTo>
                      <a:pt x="782073" y="886588"/>
                    </a:lnTo>
                    <a:lnTo>
                      <a:pt x="781829" y="589614"/>
                    </a:lnTo>
                    <a:lnTo>
                      <a:pt x="484854" y="589857"/>
                    </a:lnTo>
                    <a:lnTo>
                      <a:pt x="559160" y="664040"/>
                    </a:lnTo>
                    <a:lnTo>
                      <a:pt x="11843" y="1212254"/>
                    </a:lnTo>
                    <a:lnTo>
                      <a:pt x="4645" y="1189067"/>
                    </a:lnTo>
                    <a:cubicBezTo>
                      <a:pt x="1599" y="1174185"/>
                      <a:pt x="0" y="1158777"/>
                      <a:pt x="0" y="1142995"/>
                    </a:cubicBezTo>
                    <a:lnTo>
                      <a:pt x="0" y="228604"/>
                    </a:lnTo>
                    <a:cubicBezTo>
                      <a:pt x="0" y="165477"/>
                      <a:pt x="25588" y="108326"/>
                      <a:pt x="66957" y="669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šḻïḍé">
                <a:extLst>
                  <a:ext uri="{FF2B5EF4-FFF2-40B4-BE49-F238E27FC236}">
                    <a16:creationId xmlns:a16="http://schemas.microsoft.com/office/drawing/2014/main" id="{0CF1429B-C6E0-4A83-850A-8EFF62C04821}"/>
                  </a:ext>
                </a:extLst>
              </p:cNvPr>
              <p:cNvSpPr txBox="1"/>
              <p:nvPr/>
            </p:nvSpPr>
            <p:spPr>
              <a:xfrm>
                <a:off x="10152970" y="2635771"/>
                <a:ext cx="585417" cy="523220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en-US" sz="2800" b="1">
                    <a:solidFill>
                      <a:schemeClr val="bg1"/>
                    </a:solidFill>
                  </a:rPr>
                  <a:t>05</a:t>
                </a:r>
              </a:p>
            </p:txBody>
          </p:sp>
          <p:sp>
            <p:nvSpPr>
              <p:cNvPr id="27" name="íŝ1iďe">
                <a:extLst>
                  <a:ext uri="{FF2B5EF4-FFF2-40B4-BE49-F238E27FC236}">
                    <a16:creationId xmlns:a16="http://schemas.microsoft.com/office/drawing/2014/main" id="{55CC59AB-2E03-4558-93B2-8B3213FA0B47}"/>
                  </a:ext>
                </a:extLst>
              </p:cNvPr>
              <p:cNvSpPr/>
              <p:nvPr/>
            </p:nvSpPr>
            <p:spPr>
              <a:xfrm rot="2702816">
                <a:off x="9183560" y="2132856"/>
                <a:ext cx="1545057" cy="1545057"/>
              </a:xfrm>
              <a:prstGeom prst="round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1" name="îş1ïḓè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1275581" y="4613252"/>
              <a:ext cx="189825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12" name="íślíḍe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1275581" y="4225654"/>
              <a:ext cx="189825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13" name="ïsļiḋe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3211228" y="4613252"/>
              <a:ext cx="189825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14" name="îṩļiḑé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3211228" y="4225654"/>
              <a:ext cx="189825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15" name="íṣḷíḍé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5146875" y="4613252"/>
              <a:ext cx="189825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16" name="í$1ïḍè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5146875" y="4225654"/>
              <a:ext cx="189825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17" name="íšľîḓe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7082522" y="4613252"/>
              <a:ext cx="189825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18" name="íSľïďè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7082522" y="4225654"/>
              <a:ext cx="189825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19" name="isľiḍè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9018167" y="4613252"/>
              <a:ext cx="189825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20" name="îṡlîḑe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9018167" y="4225654"/>
              <a:ext cx="189825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DC1C1C2F-4318-4EFC-9471-3A416AC983EE}"/>
                </a:ext>
              </a:extLst>
            </p:cNvPr>
            <p:cNvCxnSpPr/>
            <p:nvPr/>
          </p:nvCxnSpPr>
          <p:spPr>
            <a:xfrm>
              <a:off x="3192531" y="4239000"/>
              <a:ext cx="0" cy="868346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73BED6C1-FE60-47A0-BE98-966AE3C2AB8E}"/>
                </a:ext>
              </a:extLst>
            </p:cNvPr>
            <p:cNvCxnSpPr/>
            <p:nvPr/>
          </p:nvCxnSpPr>
          <p:spPr>
            <a:xfrm>
              <a:off x="5128178" y="4239000"/>
              <a:ext cx="0" cy="868346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0D97FB1D-93CB-4DFA-AD28-81A2E192396C}"/>
                </a:ext>
              </a:extLst>
            </p:cNvPr>
            <p:cNvCxnSpPr/>
            <p:nvPr/>
          </p:nvCxnSpPr>
          <p:spPr>
            <a:xfrm>
              <a:off x="7063825" y="4239000"/>
              <a:ext cx="0" cy="868346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FAC66669-1F3A-48A4-8BBE-53E2A237CAD3}"/>
                </a:ext>
              </a:extLst>
            </p:cNvPr>
            <p:cNvCxnSpPr/>
            <p:nvPr/>
          </p:nvCxnSpPr>
          <p:spPr>
            <a:xfrm>
              <a:off x="8999472" y="4239000"/>
              <a:ext cx="0" cy="868346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77712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F27324D3-864A-4DDF-9017-C2BA3DB0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b="0" dirty="0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SPIR-V Software Stack</a:t>
            </a:r>
            <a:endParaRPr lang="zh-CN" altLang="en-US" sz="5400" b="0" dirty="0">
              <a:solidFill>
                <a:schemeClr val="accent5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5F0B8EE-BE07-43CB-BAD3-A51F9D024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www.islide.cc 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877CF3A-3730-4AAF-B355-A93DDE6E0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D79DA38-96DB-49D3-AF62-42EE27A87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SPIR-V Tool</a:t>
            </a:r>
          </a:p>
          <a:p>
            <a:pPr lvl="1"/>
            <a:r>
              <a:rPr lang="en-US" altLang="zh-CN" dirty="0" err="1">
                <a:solidFill>
                  <a:schemeClr val="accent5">
                    <a:lumMod val="50000"/>
                  </a:schemeClr>
                </a:solidFill>
              </a:rPr>
              <a:t>spirv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-as</a:t>
            </a:r>
          </a:p>
          <a:p>
            <a:pPr lvl="1"/>
            <a:r>
              <a:rPr lang="en-US" altLang="zh-CN" dirty="0" err="1">
                <a:solidFill>
                  <a:schemeClr val="accent5">
                    <a:lumMod val="50000"/>
                  </a:schemeClr>
                </a:solidFill>
              </a:rPr>
              <a:t>spirv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-link</a:t>
            </a:r>
          </a:p>
          <a:p>
            <a:pPr lvl="1"/>
            <a:r>
              <a:rPr lang="en-US" altLang="zh-CN" dirty="0" err="1">
                <a:solidFill>
                  <a:schemeClr val="accent5">
                    <a:lumMod val="50000"/>
                  </a:schemeClr>
                </a:solidFill>
              </a:rPr>
              <a:t>spirv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-opt</a:t>
            </a:r>
          </a:p>
          <a:p>
            <a:pPr lvl="1"/>
            <a:r>
              <a:rPr lang="en-US" altLang="zh-CN" dirty="0" err="1">
                <a:solidFill>
                  <a:schemeClr val="accent5">
                    <a:lumMod val="50000"/>
                  </a:schemeClr>
                </a:solidFill>
              </a:rPr>
              <a:t>spirv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-assembler</a:t>
            </a:r>
          </a:p>
          <a:p>
            <a:pPr lvl="1"/>
            <a:r>
              <a:rPr lang="en-US" altLang="zh-CN" dirty="0" err="1">
                <a:solidFill>
                  <a:schemeClr val="accent5">
                    <a:lumMod val="50000"/>
                  </a:schemeClr>
                </a:solidFill>
              </a:rPr>
              <a:t>spirv-val</a:t>
            </a:r>
            <a:endParaRPr lang="en-US" altLang="zh-CN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altLang="zh-CN" dirty="0" err="1">
                <a:solidFill>
                  <a:schemeClr val="accent5">
                    <a:lumMod val="50000"/>
                  </a:schemeClr>
                </a:solidFill>
              </a:rPr>
              <a:t>spirv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-remap</a:t>
            </a:r>
          </a:p>
          <a:p>
            <a:pPr lvl="1"/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etc.</a:t>
            </a:r>
          </a:p>
        </p:txBody>
      </p:sp>
      <p:pic>
        <p:nvPicPr>
          <p:cNvPr id="10" name="Picture 2" descr="https://www.khronos.org/assets/uploads/apis/2018-spir-api-ecosystem.jpg">
            <a:extLst>
              <a:ext uri="{FF2B5EF4-FFF2-40B4-BE49-F238E27FC236}">
                <a16:creationId xmlns:a16="http://schemas.microsoft.com/office/drawing/2014/main" id="{B6759A70-90D7-4DFC-80A1-7A217586E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2681" y="1407885"/>
            <a:ext cx="6557806" cy="346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45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3DF36A-E868-4BCE-B4FF-936A800D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9BB3A80-F149-48A8-BC9A-8A3882E8E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F47DA2-9BB4-4C58-9FC6-5CCDFCF3A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40</a:t>
            </a:fld>
            <a:endParaRPr lang="zh-CN" altLang="en-US"/>
          </a:p>
        </p:txBody>
      </p:sp>
      <p:grpSp>
        <p:nvGrpSpPr>
          <p:cNvPr id="5" name="2198d62b-12f2-487c-b45f-0295ccb436c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9E7A7524-C02E-4589-BE88-41EA8A78BED9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400" y="1566094"/>
            <a:ext cx="10858500" cy="4168676"/>
            <a:chOff x="660400" y="1566094"/>
            <a:chExt cx="10858500" cy="416867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7252ACA3-0149-4D81-B3EF-665595583EDF}"/>
                </a:ext>
              </a:extLst>
            </p:cNvPr>
            <p:cNvCxnSpPr/>
            <p:nvPr/>
          </p:nvCxnSpPr>
          <p:spPr>
            <a:xfrm>
              <a:off x="3820017" y="2157771"/>
              <a:ext cx="527996" cy="55669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B338C6EC-5724-422F-9831-4EFB569BC8FE}"/>
                </a:ext>
              </a:extLst>
            </p:cNvPr>
            <p:cNvCxnSpPr/>
            <p:nvPr/>
          </p:nvCxnSpPr>
          <p:spPr>
            <a:xfrm>
              <a:off x="660400" y="2157771"/>
              <a:ext cx="3159617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iṥļîḑé">
              <a:extLst>
                <a:ext uri="{FF2B5EF4-FFF2-40B4-BE49-F238E27FC236}">
                  <a16:creationId xmlns:a16="http://schemas.microsoft.com/office/drawing/2014/main" id="{7226853F-A392-4C53-A4FD-4893CC112404}"/>
                </a:ext>
              </a:extLst>
            </p:cNvPr>
            <p:cNvSpPr/>
            <p:nvPr/>
          </p:nvSpPr>
          <p:spPr bwMode="auto">
            <a:xfrm>
              <a:off x="706400" y="1578016"/>
              <a:ext cx="509379" cy="510250"/>
            </a:xfrm>
            <a:custGeom>
              <a:avLst/>
              <a:gdLst>
                <a:gd name="T0" fmla="*/ 10510 w 21020"/>
                <a:gd name="T1" fmla="*/ 10800 h 21600"/>
                <a:gd name="T2" fmla="*/ 10510 w 21020"/>
                <a:gd name="T3" fmla="*/ 10800 h 21600"/>
                <a:gd name="T4" fmla="*/ 10510 w 21020"/>
                <a:gd name="T5" fmla="*/ 10800 h 21600"/>
                <a:gd name="T6" fmla="*/ 10510 w 2102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 lnSpcReduction="10000"/>
            </a:bodyPr>
            <a:lstStyle/>
            <a:p>
              <a:pPr defTabSz="457200"/>
              <a:endPara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DF6FAFF0-82B9-425D-AD10-A879BD7D3804}"/>
                </a:ext>
              </a:extLst>
            </p:cNvPr>
            <p:cNvCxnSpPr/>
            <p:nvPr/>
          </p:nvCxnSpPr>
          <p:spPr>
            <a:xfrm flipH="1">
              <a:off x="7238847" y="2052412"/>
              <a:ext cx="732463" cy="700929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6296AC53-4A96-4295-84AB-3FF87814441F}"/>
                </a:ext>
              </a:extLst>
            </p:cNvPr>
            <p:cNvCxnSpPr/>
            <p:nvPr/>
          </p:nvCxnSpPr>
          <p:spPr>
            <a:xfrm>
              <a:off x="7966691" y="2052412"/>
              <a:ext cx="3552209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ïsľîďe">
              <a:extLst>
                <a:ext uri="{FF2B5EF4-FFF2-40B4-BE49-F238E27FC236}">
                  <a16:creationId xmlns:a16="http://schemas.microsoft.com/office/drawing/2014/main" id="{85C07B86-FA88-434A-A5D9-891AFA576213}"/>
                </a:ext>
              </a:extLst>
            </p:cNvPr>
            <p:cNvSpPr/>
            <p:nvPr/>
          </p:nvSpPr>
          <p:spPr bwMode="auto">
            <a:xfrm>
              <a:off x="8140942" y="1566094"/>
              <a:ext cx="538065" cy="403777"/>
            </a:xfrm>
            <a:custGeom>
              <a:avLst/>
              <a:gdLst>
                <a:gd name="T0" fmla="+- 0 10799 1"/>
                <a:gd name="T1" fmla="*/ T0 w 21596"/>
                <a:gd name="T2" fmla="*/ 10800 h 21600"/>
                <a:gd name="T3" fmla="+- 0 10799 1"/>
                <a:gd name="T4" fmla="*/ T3 w 21596"/>
                <a:gd name="T5" fmla="*/ 10800 h 21600"/>
                <a:gd name="T6" fmla="+- 0 10799 1"/>
                <a:gd name="T7" fmla="*/ T6 w 21596"/>
                <a:gd name="T8" fmla="*/ 10800 h 21600"/>
                <a:gd name="T9" fmla="+- 0 10799 1"/>
                <a:gd name="T10" fmla="*/ T9 w 215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F6F38317-4AA2-47FD-8CE4-6EDE14E26385}"/>
                </a:ext>
              </a:extLst>
            </p:cNvPr>
            <p:cNvCxnSpPr/>
            <p:nvPr/>
          </p:nvCxnSpPr>
          <p:spPr>
            <a:xfrm>
              <a:off x="7432013" y="4637471"/>
              <a:ext cx="507117" cy="5040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4CE481B2-0980-40F0-9B1C-B1886009FFA1}"/>
                </a:ext>
              </a:extLst>
            </p:cNvPr>
            <p:cNvCxnSpPr/>
            <p:nvPr/>
          </p:nvCxnSpPr>
          <p:spPr>
            <a:xfrm flipV="1">
              <a:off x="7939130" y="5122728"/>
              <a:ext cx="3579770" cy="18799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íŝļïdè">
              <a:extLst>
                <a:ext uri="{FF2B5EF4-FFF2-40B4-BE49-F238E27FC236}">
                  <a16:creationId xmlns:a16="http://schemas.microsoft.com/office/drawing/2014/main" id="{222BD6BC-759C-4D24-97AB-1D73EEADCE32}"/>
                </a:ext>
              </a:extLst>
            </p:cNvPr>
            <p:cNvSpPr/>
            <p:nvPr/>
          </p:nvSpPr>
          <p:spPr bwMode="auto">
            <a:xfrm>
              <a:off x="8155313" y="4517431"/>
              <a:ext cx="510249" cy="509529"/>
            </a:xfrm>
            <a:custGeom>
              <a:avLst/>
              <a:gdLst>
                <a:gd name="connsiteX0" fmla="*/ 299759 w 600935"/>
                <a:gd name="connsiteY0" fmla="*/ 131393 h 600088"/>
                <a:gd name="connsiteX1" fmla="*/ 321625 w 600935"/>
                <a:gd name="connsiteY1" fmla="*/ 153235 h 600088"/>
                <a:gd name="connsiteX2" fmla="*/ 321625 w 600935"/>
                <a:gd name="connsiteY2" fmla="*/ 319735 h 600088"/>
                <a:gd name="connsiteX3" fmla="*/ 402280 w 600935"/>
                <a:gd name="connsiteY3" fmla="*/ 365567 h 600088"/>
                <a:gd name="connsiteX4" fmla="*/ 410524 w 600935"/>
                <a:gd name="connsiteY4" fmla="*/ 395286 h 600088"/>
                <a:gd name="connsiteX5" fmla="*/ 391526 w 600935"/>
                <a:gd name="connsiteY5" fmla="*/ 406386 h 600088"/>
                <a:gd name="connsiteX6" fmla="*/ 380772 w 600935"/>
                <a:gd name="connsiteY6" fmla="*/ 403522 h 600088"/>
                <a:gd name="connsiteX7" fmla="*/ 288647 w 600935"/>
                <a:gd name="connsiteY7" fmla="*/ 351602 h 600088"/>
                <a:gd name="connsiteX8" fmla="*/ 287930 w 600935"/>
                <a:gd name="connsiteY8" fmla="*/ 351244 h 600088"/>
                <a:gd name="connsiteX9" fmla="*/ 286137 w 600935"/>
                <a:gd name="connsiteY9" fmla="*/ 349812 h 600088"/>
                <a:gd name="connsiteX10" fmla="*/ 284704 w 600935"/>
                <a:gd name="connsiteY10" fmla="*/ 348738 h 600088"/>
                <a:gd name="connsiteX11" fmla="*/ 283270 w 600935"/>
                <a:gd name="connsiteY11" fmla="*/ 346948 h 600088"/>
                <a:gd name="connsiteX12" fmla="*/ 281836 w 600935"/>
                <a:gd name="connsiteY12" fmla="*/ 345515 h 600088"/>
                <a:gd name="connsiteX13" fmla="*/ 280760 w 600935"/>
                <a:gd name="connsiteY13" fmla="*/ 343725 h 600088"/>
                <a:gd name="connsiteX14" fmla="*/ 279685 w 600935"/>
                <a:gd name="connsiteY14" fmla="*/ 341935 h 600088"/>
                <a:gd name="connsiteX15" fmla="*/ 278968 w 600935"/>
                <a:gd name="connsiteY15" fmla="*/ 339786 h 600088"/>
                <a:gd name="connsiteX16" fmla="*/ 278251 w 600935"/>
                <a:gd name="connsiteY16" fmla="*/ 337996 h 600088"/>
                <a:gd name="connsiteX17" fmla="*/ 277893 w 600935"/>
                <a:gd name="connsiteY17" fmla="*/ 335848 h 600088"/>
                <a:gd name="connsiteX18" fmla="*/ 277534 w 600935"/>
                <a:gd name="connsiteY18" fmla="*/ 333341 h 600088"/>
                <a:gd name="connsiteX19" fmla="*/ 277534 w 600935"/>
                <a:gd name="connsiteY19" fmla="*/ 332625 h 600088"/>
                <a:gd name="connsiteX20" fmla="*/ 277534 w 600935"/>
                <a:gd name="connsiteY20" fmla="*/ 153235 h 600088"/>
                <a:gd name="connsiteX21" fmla="*/ 299759 w 600935"/>
                <a:gd name="connsiteY21" fmla="*/ 131393 h 600088"/>
                <a:gd name="connsiteX22" fmla="*/ 281106 w 600935"/>
                <a:gd name="connsiteY22" fmla="*/ 48695 h 600088"/>
                <a:gd name="connsiteX23" fmla="*/ 48046 w 600935"/>
                <a:gd name="connsiteY23" fmla="*/ 297538 h 600088"/>
                <a:gd name="connsiteX24" fmla="*/ 95734 w 600935"/>
                <a:gd name="connsiteY24" fmla="*/ 297538 h 600088"/>
                <a:gd name="connsiteX25" fmla="*/ 95734 w 600935"/>
                <a:gd name="connsiteY25" fmla="*/ 335849 h 600088"/>
                <a:gd name="connsiteX26" fmla="*/ 50556 w 600935"/>
                <a:gd name="connsiteY26" fmla="*/ 335849 h 600088"/>
                <a:gd name="connsiteX27" fmla="*/ 281106 w 600935"/>
                <a:gd name="connsiteY27" fmla="*/ 551394 h 600088"/>
                <a:gd name="connsiteX28" fmla="*/ 281106 w 600935"/>
                <a:gd name="connsiteY28" fmla="*/ 507712 h 600088"/>
                <a:gd name="connsiteX29" fmla="*/ 319471 w 600935"/>
                <a:gd name="connsiteY29" fmla="*/ 507712 h 600088"/>
                <a:gd name="connsiteX30" fmla="*/ 319471 w 600935"/>
                <a:gd name="connsiteY30" fmla="*/ 551394 h 600088"/>
                <a:gd name="connsiteX31" fmla="*/ 550379 w 600935"/>
                <a:gd name="connsiteY31" fmla="*/ 335849 h 600088"/>
                <a:gd name="connsiteX32" fmla="*/ 507711 w 600935"/>
                <a:gd name="connsiteY32" fmla="*/ 335849 h 600088"/>
                <a:gd name="connsiteX33" fmla="*/ 507711 w 600935"/>
                <a:gd name="connsiteY33" fmla="*/ 297538 h 600088"/>
                <a:gd name="connsiteX34" fmla="*/ 552889 w 600935"/>
                <a:gd name="connsiteY34" fmla="*/ 297538 h 600088"/>
                <a:gd name="connsiteX35" fmla="*/ 319471 w 600935"/>
                <a:gd name="connsiteY35" fmla="*/ 48695 h 600088"/>
                <a:gd name="connsiteX36" fmla="*/ 319471 w 600935"/>
                <a:gd name="connsiteY36" fmla="*/ 92377 h 600088"/>
                <a:gd name="connsiteX37" fmla="*/ 281106 w 600935"/>
                <a:gd name="connsiteY37" fmla="*/ 92377 h 600088"/>
                <a:gd name="connsiteX38" fmla="*/ 300468 w 600935"/>
                <a:gd name="connsiteY38" fmla="*/ 0 h 600088"/>
                <a:gd name="connsiteX39" fmla="*/ 600935 w 600935"/>
                <a:gd name="connsiteY39" fmla="*/ 300044 h 600088"/>
                <a:gd name="connsiteX40" fmla="*/ 300468 w 600935"/>
                <a:gd name="connsiteY40" fmla="*/ 600088 h 600088"/>
                <a:gd name="connsiteX41" fmla="*/ 0 w 600935"/>
                <a:gd name="connsiteY41" fmla="*/ 300044 h 600088"/>
                <a:gd name="connsiteX42" fmla="*/ 300468 w 600935"/>
                <a:gd name="connsiteY42" fmla="*/ 0 h 60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00935" h="600088">
                  <a:moveTo>
                    <a:pt x="299759" y="131393"/>
                  </a:moveTo>
                  <a:cubicBezTo>
                    <a:pt x="311588" y="131393"/>
                    <a:pt x="321625" y="141061"/>
                    <a:pt x="321625" y="153235"/>
                  </a:cubicBezTo>
                  <a:lnTo>
                    <a:pt x="321625" y="319735"/>
                  </a:lnTo>
                  <a:lnTo>
                    <a:pt x="402280" y="365567"/>
                  </a:lnTo>
                  <a:cubicBezTo>
                    <a:pt x="413034" y="371296"/>
                    <a:pt x="416618" y="384902"/>
                    <a:pt x="410524" y="395286"/>
                  </a:cubicBezTo>
                  <a:cubicBezTo>
                    <a:pt x="406581" y="402448"/>
                    <a:pt x="399054" y="406386"/>
                    <a:pt x="391526" y="406386"/>
                  </a:cubicBezTo>
                  <a:cubicBezTo>
                    <a:pt x="387941" y="406386"/>
                    <a:pt x="383998" y="405670"/>
                    <a:pt x="380772" y="403522"/>
                  </a:cubicBezTo>
                  <a:lnTo>
                    <a:pt x="288647" y="351602"/>
                  </a:lnTo>
                  <a:cubicBezTo>
                    <a:pt x="288647" y="351602"/>
                    <a:pt x="288288" y="351602"/>
                    <a:pt x="287930" y="351244"/>
                  </a:cubicBezTo>
                  <a:cubicBezTo>
                    <a:pt x="287571" y="350886"/>
                    <a:pt x="286854" y="350528"/>
                    <a:pt x="286137" y="349812"/>
                  </a:cubicBezTo>
                  <a:cubicBezTo>
                    <a:pt x="285779" y="349454"/>
                    <a:pt x="285062" y="349096"/>
                    <a:pt x="284704" y="348738"/>
                  </a:cubicBezTo>
                  <a:cubicBezTo>
                    <a:pt x="283987" y="348022"/>
                    <a:pt x="283628" y="347664"/>
                    <a:pt x="283270" y="346948"/>
                  </a:cubicBezTo>
                  <a:cubicBezTo>
                    <a:pt x="282553" y="346590"/>
                    <a:pt x="282194" y="345873"/>
                    <a:pt x="281836" y="345515"/>
                  </a:cubicBezTo>
                  <a:cubicBezTo>
                    <a:pt x="281477" y="344799"/>
                    <a:pt x="281119" y="344441"/>
                    <a:pt x="280760" y="343725"/>
                  </a:cubicBezTo>
                  <a:cubicBezTo>
                    <a:pt x="280402" y="343009"/>
                    <a:pt x="280043" y="342293"/>
                    <a:pt x="279685" y="341935"/>
                  </a:cubicBezTo>
                  <a:cubicBezTo>
                    <a:pt x="279327" y="341219"/>
                    <a:pt x="279327" y="340503"/>
                    <a:pt x="278968" y="339786"/>
                  </a:cubicBezTo>
                  <a:cubicBezTo>
                    <a:pt x="278610" y="339070"/>
                    <a:pt x="278610" y="338354"/>
                    <a:pt x="278251" y="337996"/>
                  </a:cubicBezTo>
                  <a:cubicBezTo>
                    <a:pt x="278251" y="337280"/>
                    <a:pt x="277893" y="336564"/>
                    <a:pt x="277893" y="335848"/>
                  </a:cubicBezTo>
                  <a:cubicBezTo>
                    <a:pt x="277893" y="335132"/>
                    <a:pt x="277893" y="334415"/>
                    <a:pt x="277534" y="333341"/>
                  </a:cubicBezTo>
                  <a:cubicBezTo>
                    <a:pt x="277534" y="333341"/>
                    <a:pt x="277534" y="332983"/>
                    <a:pt x="277534" y="332625"/>
                  </a:cubicBezTo>
                  <a:lnTo>
                    <a:pt x="277534" y="153235"/>
                  </a:lnTo>
                  <a:cubicBezTo>
                    <a:pt x="277534" y="141061"/>
                    <a:pt x="287571" y="131393"/>
                    <a:pt x="299759" y="131393"/>
                  </a:cubicBezTo>
                  <a:close/>
                  <a:moveTo>
                    <a:pt x="281106" y="48695"/>
                  </a:moveTo>
                  <a:cubicBezTo>
                    <a:pt x="151668" y="58362"/>
                    <a:pt x="49122" y="166134"/>
                    <a:pt x="48046" y="297538"/>
                  </a:cubicBezTo>
                  <a:lnTo>
                    <a:pt x="95734" y="297538"/>
                  </a:lnTo>
                  <a:lnTo>
                    <a:pt x="95734" y="335849"/>
                  </a:lnTo>
                  <a:lnTo>
                    <a:pt x="50556" y="335849"/>
                  </a:lnTo>
                  <a:cubicBezTo>
                    <a:pt x="67050" y="451856"/>
                    <a:pt x="162783" y="542443"/>
                    <a:pt x="281106" y="551394"/>
                  </a:cubicBezTo>
                  <a:lnTo>
                    <a:pt x="281106" y="507712"/>
                  </a:lnTo>
                  <a:lnTo>
                    <a:pt x="319471" y="507712"/>
                  </a:lnTo>
                  <a:lnTo>
                    <a:pt x="319471" y="551394"/>
                  </a:lnTo>
                  <a:cubicBezTo>
                    <a:pt x="437794" y="542443"/>
                    <a:pt x="533886" y="451856"/>
                    <a:pt x="550379" y="335849"/>
                  </a:cubicBezTo>
                  <a:lnTo>
                    <a:pt x="507711" y="335849"/>
                  </a:lnTo>
                  <a:lnTo>
                    <a:pt x="507711" y="297538"/>
                  </a:lnTo>
                  <a:lnTo>
                    <a:pt x="552889" y="297538"/>
                  </a:lnTo>
                  <a:cubicBezTo>
                    <a:pt x="551813" y="166134"/>
                    <a:pt x="449267" y="58362"/>
                    <a:pt x="319471" y="48695"/>
                  </a:cubicBezTo>
                  <a:lnTo>
                    <a:pt x="319471" y="92377"/>
                  </a:lnTo>
                  <a:lnTo>
                    <a:pt x="281106" y="92377"/>
                  </a:lnTo>
                  <a:close/>
                  <a:moveTo>
                    <a:pt x="300468" y="0"/>
                  </a:moveTo>
                  <a:cubicBezTo>
                    <a:pt x="466119" y="0"/>
                    <a:pt x="600935" y="134626"/>
                    <a:pt x="600935" y="300044"/>
                  </a:cubicBezTo>
                  <a:cubicBezTo>
                    <a:pt x="600935" y="465462"/>
                    <a:pt x="466119" y="600088"/>
                    <a:pt x="300468" y="600088"/>
                  </a:cubicBezTo>
                  <a:cubicBezTo>
                    <a:pt x="134816" y="600088"/>
                    <a:pt x="0" y="465462"/>
                    <a:pt x="0" y="300044"/>
                  </a:cubicBezTo>
                  <a:cubicBezTo>
                    <a:pt x="0" y="134626"/>
                    <a:pt x="134816" y="0"/>
                    <a:pt x="300468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457200"/>
              <a:endPara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5" name="íSļíḋê">
              <a:extLst>
                <a:ext uri="{FF2B5EF4-FFF2-40B4-BE49-F238E27FC236}">
                  <a16:creationId xmlns:a16="http://schemas.microsoft.com/office/drawing/2014/main" id="{19F392D0-DF76-4BFB-AB72-7088735723BE}"/>
                </a:ext>
              </a:extLst>
            </p:cNvPr>
            <p:cNvSpPr/>
            <p:nvPr/>
          </p:nvSpPr>
          <p:spPr bwMode="auto">
            <a:xfrm>
              <a:off x="755099" y="4344987"/>
              <a:ext cx="510227" cy="509356"/>
            </a:xfrm>
            <a:custGeom>
              <a:avLst/>
              <a:gdLst>
                <a:gd name="connsiteX0" fmla="*/ 369216 w 510227"/>
                <a:gd name="connsiteY0" fmla="*/ 79337 h 509356"/>
                <a:gd name="connsiteX1" fmla="*/ 334545 w 510227"/>
                <a:gd name="connsiteY1" fmla="*/ 114633 h 509356"/>
                <a:gd name="connsiteX2" fmla="*/ 395248 w 510227"/>
                <a:gd name="connsiteY2" fmla="*/ 174904 h 509356"/>
                <a:gd name="connsiteX3" fmla="*/ 429861 w 510227"/>
                <a:gd name="connsiteY3" fmla="*/ 139894 h 509356"/>
                <a:gd name="connsiteX4" fmla="*/ 369216 w 510227"/>
                <a:gd name="connsiteY4" fmla="*/ 79337 h 509356"/>
                <a:gd name="connsiteX5" fmla="*/ 364467 w 510227"/>
                <a:gd name="connsiteY5" fmla="*/ 64427 h 509356"/>
                <a:gd name="connsiteX6" fmla="*/ 378492 w 510227"/>
                <a:gd name="connsiteY6" fmla="*/ 66447 h 509356"/>
                <a:gd name="connsiteX7" fmla="*/ 442932 w 510227"/>
                <a:gd name="connsiteY7" fmla="*/ 130872 h 509356"/>
                <a:gd name="connsiteX8" fmla="*/ 445816 w 510227"/>
                <a:gd name="connsiteY8" fmla="*/ 139817 h 509356"/>
                <a:gd name="connsiteX9" fmla="*/ 444939 w 510227"/>
                <a:gd name="connsiteY9" fmla="*/ 144888 h 509356"/>
                <a:gd name="connsiteX10" fmla="*/ 399980 w 510227"/>
                <a:gd name="connsiteY10" fmla="*/ 189826 h 509356"/>
                <a:gd name="connsiteX11" fmla="*/ 385966 w 510227"/>
                <a:gd name="connsiteY11" fmla="*/ 187812 h 509356"/>
                <a:gd name="connsiteX12" fmla="*/ 321555 w 510227"/>
                <a:gd name="connsiteY12" fmla="*/ 123399 h 509356"/>
                <a:gd name="connsiteX13" fmla="*/ 318689 w 510227"/>
                <a:gd name="connsiteY13" fmla="*/ 114437 h 509356"/>
                <a:gd name="connsiteX14" fmla="*/ 319543 w 510227"/>
                <a:gd name="connsiteY14" fmla="*/ 109371 h 509356"/>
                <a:gd name="connsiteX15" fmla="*/ 364467 w 510227"/>
                <a:gd name="connsiteY15" fmla="*/ 64427 h 509356"/>
                <a:gd name="connsiteX16" fmla="*/ 350797 w 510227"/>
                <a:gd name="connsiteY16" fmla="*/ 31836 h 509356"/>
                <a:gd name="connsiteX17" fmla="*/ 223258 w 510227"/>
                <a:gd name="connsiteY17" fmla="*/ 159181 h 509356"/>
                <a:gd name="connsiteX18" fmla="*/ 241306 w 510227"/>
                <a:gd name="connsiteY18" fmla="*/ 223490 h 509356"/>
                <a:gd name="connsiteX19" fmla="*/ 217896 w 510227"/>
                <a:gd name="connsiteY19" fmla="*/ 246860 h 509356"/>
                <a:gd name="connsiteX20" fmla="*/ 217872 w 510227"/>
                <a:gd name="connsiteY20" fmla="*/ 246837 h 509356"/>
                <a:gd name="connsiteX21" fmla="*/ 31890 w 510227"/>
                <a:gd name="connsiteY21" fmla="*/ 432171 h 509356"/>
                <a:gd name="connsiteX22" fmla="*/ 31938 w 510227"/>
                <a:gd name="connsiteY22" fmla="*/ 477519 h 509356"/>
                <a:gd name="connsiteX23" fmla="*/ 76986 w 510227"/>
                <a:gd name="connsiteY23" fmla="*/ 477590 h 509356"/>
                <a:gd name="connsiteX24" fmla="*/ 99593 w 510227"/>
                <a:gd name="connsiteY24" fmla="*/ 455022 h 509356"/>
                <a:gd name="connsiteX25" fmla="*/ 122129 w 510227"/>
                <a:gd name="connsiteY25" fmla="*/ 445707 h 509356"/>
                <a:gd name="connsiteX26" fmla="*/ 159477 w 510227"/>
                <a:gd name="connsiteY26" fmla="*/ 445707 h 509356"/>
                <a:gd name="connsiteX27" fmla="*/ 159477 w 510227"/>
                <a:gd name="connsiteY27" fmla="*/ 413847 h 509356"/>
                <a:gd name="connsiteX28" fmla="*/ 191367 w 510227"/>
                <a:gd name="connsiteY28" fmla="*/ 382034 h 509356"/>
                <a:gd name="connsiteX29" fmla="*/ 223258 w 510227"/>
                <a:gd name="connsiteY29" fmla="*/ 382034 h 509356"/>
                <a:gd name="connsiteX30" fmla="*/ 223258 w 510227"/>
                <a:gd name="connsiteY30" fmla="*/ 344704 h 509356"/>
                <a:gd name="connsiteX31" fmla="*/ 232589 w 510227"/>
                <a:gd name="connsiteY31" fmla="*/ 322206 h 509356"/>
                <a:gd name="connsiteX32" fmla="*/ 262968 w 510227"/>
                <a:gd name="connsiteY32" fmla="*/ 291879 h 509356"/>
                <a:gd name="connsiteX33" fmla="*/ 280921 w 510227"/>
                <a:gd name="connsiteY33" fmla="*/ 273980 h 509356"/>
                <a:gd name="connsiteX34" fmla="*/ 286401 w 510227"/>
                <a:gd name="connsiteY34" fmla="*/ 268509 h 509356"/>
                <a:gd name="connsiteX35" fmla="*/ 350797 w 510227"/>
                <a:gd name="connsiteY35" fmla="*/ 286526 h 509356"/>
                <a:gd name="connsiteX36" fmla="*/ 478360 w 510227"/>
                <a:gd name="connsiteY36" fmla="*/ 159181 h 509356"/>
                <a:gd name="connsiteX37" fmla="*/ 350797 w 510227"/>
                <a:gd name="connsiteY37" fmla="*/ 31836 h 509356"/>
                <a:gd name="connsiteX38" fmla="*/ 350797 w 510227"/>
                <a:gd name="connsiteY38" fmla="*/ 0 h 509356"/>
                <a:gd name="connsiteX39" fmla="*/ 510227 w 510227"/>
                <a:gd name="connsiteY39" fmla="*/ 159181 h 509356"/>
                <a:gd name="connsiteX40" fmla="*/ 350797 w 510227"/>
                <a:gd name="connsiteY40" fmla="*/ 318362 h 509356"/>
                <a:gd name="connsiteX41" fmla="*/ 292921 w 510227"/>
                <a:gd name="connsiteY41" fmla="*/ 306995 h 509356"/>
                <a:gd name="connsiteX42" fmla="*/ 255148 w 510227"/>
                <a:gd name="connsiteY42" fmla="*/ 344704 h 509356"/>
                <a:gd name="connsiteX43" fmla="*/ 255148 w 510227"/>
                <a:gd name="connsiteY43" fmla="*/ 382034 h 509356"/>
                <a:gd name="connsiteX44" fmla="*/ 223258 w 510227"/>
                <a:gd name="connsiteY44" fmla="*/ 413847 h 509356"/>
                <a:gd name="connsiteX45" fmla="*/ 191367 w 510227"/>
                <a:gd name="connsiteY45" fmla="*/ 413847 h 509356"/>
                <a:gd name="connsiteX46" fmla="*/ 191367 w 510227"/>
                <a:gd name="connsiteY46" fmla="*/ 445707 h 509356"/>
                <a:gd name="connsiteX47" fmla="*/ 159477 w 510227"/>
                <a:gd name="connsiteY47" fmla="*/ 477519 h 509356"/>
                <a:gd name="connsiteX48" fmla="*/ 122129 w 510227"/>
                <a:gd name="connsiteY48" fmla="*/ 477519 h 509356"/>
                <a:gd name="connsiteX49" fmla="*/ 99262 w 510227"/>
                <a:gd name="connsiteY49" fmla="*/ 500394 h 509356"/>
                <a:gd name="connsiteX50" fmla="*/ 79703 w 510227"/>
                <a:gd name="connsiteY50" fmla="*/ 509356 h 509356"/>
                <a:gd name="connsiteX51" fmla="*/ 31867 w 510227"/>
                <a:gd name="connsiteY51" fmla="*/ 509356 h 509356"/>
                <a:gd name="connsiteX52" fmla="*/ 0 w 510227"/>
                <a:gd name="connsiteY52" fmla="*/ 477519 h 509356"/>
                <a:gd name="connsiteX53" fmla="*/ 0 w 510227"/>
                <a:gd name="connsiteY53" fmla="*/ 429789 h 509356"/>
                <a:gd name="connsiteX54" fmla="*/ 9047 w 510227"/>
                <a:gd name="connsiteY54" fmla="*/ 410333 h 509356"/>
                <a:gd name="connsiteX55" fmla="*/ 202730 w 510227"/>
                <a:gd name="connsiteY55" fmla="*/ 216934 h 509356"/>
                <a:gd name="connsiteX56" fmla="*/ 191367 w 510227"/>
                <a:gd name="connsiteY56" fmla="*/ 159181 h 509356"/>
                <a:gd name="connsiteX57" fmla="*/ 350797 w 510227"/>
                <a:gd name="connsiteY57" fmla="*/ 0 h 509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10227" h="509356">
                  <a:moveTo>
                    <a:pt x="369216" y="79337"/>
                  </a:moveTo>
                  <a:cubicBezTo>
                    <a:pt x="352195" y="85594"/>
                    <a:pt x="340677" y="97101"/>
                    <a:pt x="334545" y="114633"/>
                  </a:cubicBezTo>
                  <a:cubicBezTo>
                    <a:pt x="351307" y="137546"/>
                    <a:pt x="371759" y="158016"/>
                    <a:pt x="395248" y="174904"/>
                  </a:cubicBezTo>
                  <a:cubicBezTo>
                    <a:pt x="412169" y="168725"/>
                    <a:pt x="423663" y="157301"/>
                    <a:pt x="429861" y="139894"/>
                  </a:cubicBezTo>
                  <a:cubicBezTo>
                    <a:pt x="413140" y="116665"/>
                    <a:pt x="392717" y="96273"/>
                    <a:pt x="369216" y="79337"/>
                  </a:cubicBezTo>
                  <a:close/>
                  <a:moveTo>
                    <a:pt x="364467" y="64427"/>
                  </a:moveTo>
                  <a:cubicBezTo>
                    <a:pt x="369181" y="62764"/>
                    <a:pt x="374413" y="63515"/>
                    <a:pt x="378492" y="66447"/>
                  </a:cubicBezTo>
                  <a:cubicBezTo>
                    <a:pt x="403417" y="84397"/>
                    <a:pt x="425105" y="106052"/>
                    <a:pt x="442932" y="130872"/>
                  </a:cubicBezTo>
                  <a:cubicBezTo>
                    <a:pt x="444810" y="133524"/>
                    <a:pt x="445816" y="136652"/>
                    <a:pt x="445816" y="139817"/>
                  </a:cubicBezTo>
                  <a:cubicBezTo>
                    <a:pt x="445816" y="141515"/>
                    <a:pt x="445528" y="143249"/>
                    <a:pt x="444939" y="144888"/>
                  </a:cubicBezTo>
                  <a:cubicBezTo>
                    <a:pt x="437182" y="166991"/>
                    <a:pt x="422056" y="182109"/>
                    <a:pt x="399980" y="189826"/>
                  </a:cubicBezTo>
                  <a:cubicBezTo>
                    <a:pt x="395260" y="191483"/>
                    <a:pt x="390033" y="190720"/>
                    <a:pt x="385966" y="187812"/>
                  </a:cubicBezTo>
                  <a:cubicBezTo>
                    <a:pt x="361130" y="169934"/>
                    <a:pt x="339436" y="148261"/>
                    <a:pt x="321555" y="123399"/>
                  </a:cubicBezTo>
                  <a:cubicBezTo>
                    <a:pt x="319672" y="120747"/>
                    <a:pt x="318689" y="117619"/>
                    <a:pt x="318689" y="114437"/>
                  </a:cubicBezTo>
                  <a:cubicBezTo>
                    <a:pt x="318689" y="112738"/>
                    <a:pt x="318960" y="111010"/>
                    <a:pt x="319543" y="109371"/>
                  </a:cubicBezTo>
                  <a:cubicBezTo>
                    <a:pt x="327300" y="87299"/>
                    <a:pt x="342390" y="72204"/>
                    <a:pt x="364467" y="64427"/>
                  </a:cubicBezTo>
                  <a:close/>
                  <a:moveTo>
                    <a:pt x="350797" y="31836"/>
                  </a:moveTo>
                  <a:cubicBezTo>
                    <a:pt x="280378" y="31836"/>
                    <a:pt x="223258" y="88835"/>
                    <a:pt x="223258" y="159181"/>
                  </a:cubicBezTo>
                  <a:cubicBezTo>
                    <a:pt x="223258" y="182716"/>
                    <a:pt x="230108" y="204554"/>
                    <a:pt x="241306" y="223490"/>
                  </a:cubicBezTo>
                  <a:lnTo>
                    <a:pt x="217896" y="246860"/>
                  </a:lnTo>
                  <a:cubicBezTo>
                    <a:pt x="217872" y="246837"/>
                    <a:pt x="217872" y="246837"/>
                    <a:pt x="217872" y="246837"/>
                  </a:cubicBezTo>
                  <a:lnTo>
                    <a:pt x="31890" y="432171"/>
                  </a:lnTo>
                  <a:lnTo>
                    <a:pt x="31938" y="477519"/>
                  </a:lnTo>
                  <a:lnTo>
                    <a:pt x="76986" y="477590"/>
                  </a:lnTo>
                  <a:lnTo>
                    <a:pt x="99593" y="455022"/>
                  </a:lnTo>
                  <a:cubicBezTo>
                    <a:pt x="105570" y="449056"/>
                    <a:pt x="113672" y="445707"/>
                    <a:pt x="122129" y="445707"/>
                  </a:cubicBezTo>
                  <a:lnTo>
                    <a:pt x="159477" y="445707"/>
                  </a:lnTo>
                  <a:lnTo>
                    <a:pt x="159477" y="413847"/>
                  </a:lnTo>
                  <a:cubicBezTo>
                    <a:pt x="159477" y="396278"/>
                    <a:pt x="173768" y="382034"/>
                    <a:pt x="191367" y="382034"/>
                  </a:cubicBezTo>
                  <a:lnTo>
                    <a:pt x="223258" y="382034"/>
                  </a:lnTo>
                  <a:lnTo>
                    <a:pt x="223258" y="344704"/>
                  </a:lnTo>
                  <a:cubicBezTo>
                    <a:pt x="223258" y="336285"/>
                    <a:pt x="226612" y="328172"/>
                    <a:pt x="232589" y="322206"/>
                  </a:cubicBezTo>
                  <a:lnTo>
                    <a:pt x="262968" y="291879"/>
                  </a:lnTo>
                  <a:lnTo>
                    <a:pt x="280921" y="273980"/>
                  </a:lnTo>
                  <a:lnTo>
                    <a:pt x="286401" y="268509"/>
                  </a:lnTo>
                  <a:cubicBezTo>
                    <a:pt x="305347" y="279663"/>
                    <a:pt x="327198" y="286526"/>
                    <a:pt x="350797" y="286526"/>
                  </a:cubicBezTo>
                  <a:cubicBezTo>
                    <a:pt x="421240" y="286526"/>
                    <a:pt x="478360" y="229504"/>
                    <a:pt x="478360" y="159181"/>
                  </a:cubicBezTo>
                  <a:cubicBezTo>
                    <a:pt x="478360" y="88835"/>
                    <a:pt x="421240" y="31836"/>
                    <a:pt x="350797" y="31836"/>
                  </a:cubicBezTo>
                  <a:close/>
                  <a:moveTo>
                    <a:pt x="350797" y="0"/>
                  </a:moveTo>
                  <a:cubicBezTo>
                    <a:pt x="438839" y="0"/>
                    <a:pt x="510227" y="71266"/>
                    <a:pt x="510227" y="159181"/>
                  </a:cubicBezTo>
                  <a:cubicBezTo>
                    <a:pt x="510227" y="247073"/>
                    <a:pt x="438839" y="318362"/>
                    <a:pt x="350797" y="318362"/>
                  </a:cubicBezTo>
                  <a:cubicBezTo>
                    <a:pt x="330293" y="318362"/>
                    <a:pt x="310922" y="314047"/>
                    <a:pt x="292921" y="306995"/>
                  </a:cubicBezTo>
                  <a:lnTo>
                    <a:pt x="255148" y="344704"/>
                  </a:lnTo>
                  <a:lnTo>
                    <a:pt x="255148" y="382034"/>
                  </a:lnTo>
                  <a:cubicBezTo>
                    <a:pt x="255148" y="399603"/>
                    <a:pt x="240857" y="413847"/>
                    <a:pt x="223258" y="413847"/>
                  </a:cubicBezTo>
                  <a:lnTo>
                    <a:pt x="191367" y="413847"/>
                  </a:lnTo>
                  <a:lnTo>
                    <a:pt x="191367" y="445707"/>
                  </a:lnTo>
                  <a:cubicBezTo>
                    <a:pt x="191367" y="463276"/>
                    <a:pt x="177076" y="477519"/>
                    <a:pt x="159477" y="477519"/>
                  </a:cubicBezTo>
                  <a:lnTo>
                    <a:pt x="122129" y="477519"/>
                  </a:lnTo>
                  <a:lnTo>
                    <a:pt x="99262" y="500394"/>
                  </a:lnTo>
                  <a:cubicBezTo>
                    <a:pt x="93664" y="505960"/>
                    <a:pt x="88254" y="509356"/>
                    <a:pt x="79703" y="509356"/>
                  </a:cubicBezTo>
                  <a:lnTo>
                    <a:pt x="31867" y="509356"/>
                  </a:lnTo>
                  <a:cubicBezTo>
                    <a:pt x="14788" y="509356"/>
                    <a:pt x="0" y="494570"/>
                    <a:pt x="0" y="477519"/>
                  </a:cubicBezTo>
                  <a:lnTo>
                    <a:pt x="0" y="429789"/>
                  </a:lnTo>
                  <a:cubicBezTo>
                    <a:pt x="0" y="421252"/>
                    <a:pt x="3449" y="415922"/>
                    <a:pt x="9047" y="410333"/>
                  </a:cubicBezTo>
                  <a:lnTo>
                    <a:pt x="202730" y="216934"/>
                  </a:lnTo>
                  <a:cubicBezTo>
                    <a:pt x="195667" y="198988"/>
                    <a:pt x="191367" y="179627"/>
                    <a:pt x="191367" y="159181"/>
                  </a:cubicBezTo>
                  <a:cubicBezTo>
                    <a:pt x="191367" y="71266"/>
                    <a:pt x="262755" y="0"/>
                    <a:pt x="35079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 lnSpcReduction="10000"/>
            </a:bodyPr>
            <a:lstStyle/>
            <a:p>
              <a:pPr defTabSz="457200"/>
              <a:endPara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3CF165CC-2129-4818-A4D4-CF39ADD961E2}"/>
                </a:ext>
              </a:extLst>
            </p:cNvPr>
            <p:cNvCxnSpPr/>
            <p:nvPr/>
          </p:nvCxnSpPr>
          <p:spPr>
            <a:xfrm flipH="1">
              <a:off x="4824874" y="4386017"/>
              <a:ext cx="551354" cy="570844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6CA6D4C7-D522-4DE5-B532-B87B404F485C}"/>
                </a:ext>
              </a:extLst>
            </p:cNvPr>
            <p:cNvCxnSpPr/>
            <p:nvPr/>
          </p:nvCxnSpPr>
          <p:spPr>
            <a:xfrm flipH="1">
              <a:off x="660400" y="4956861"/>
              <a:ext cx="4164474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iś1îde">
              <a:extLst>
                <a:ext uri="{FF2B5EF4-FFF2-40B4-BE49-F238E27FC236}">
                  <a16:creationId xmlns:a16="http://schemas.microsoft.com/office/drawing/2014/main" id="{E6E9E216-3B94-4290-A8AB-97A03F0D9751}"/>
                </a:ext>
              </a:extLst>
            </p:cNvPr>
            <p:cNvSpPr/>
            <p:nvPr/>
          </p:nvSpPr>
          <p:spPr bwMode="gray">
            <a:xfrm>
              <a:off x="3802192" y="2064333"/>
              <a:ext cx="4137326" cy="2871375"/>
            </a:xfrm>
            <a:custGeom>
              <a:avLst/>
              <a:gdLst/>
              <a:ahLst/>
              <a:cxnLst>
                <a:cxn ang="0">
                  <a:pos x="395" y="1131"/>
                </a:cxn>
                <a:cxn ang="0">
                  <a:pos x="222" y="1332"/>
                </a:cxn>
                <a:cxn ang="0">
                  <a:pos x="56" y="1627"/>
                </a:cxn>
                <a:cxn ang="0">
                  <a:pos x="0" y="2029"/>
                </a:cxn>
                <a:cxn ang="0">
                  <a:pos x="102" y="2469"/>
                </a:cxn>
                <a:cxn ang="0">
                  <a:pos x="363" y="2703"/>
                </a:cxn>
                <a:cxn ang="0">
                  <a:pos x="710" y="2745"/>
                </a:cxn>
                <a:cxn ang="0">
                  <a:pos x="1019" y="2710"/>
                </a:cxn>
                <a:cxn ang="0">
                  <a:pos x="1167" y="2665"/>
                </a:cxn>
                <a:cxn ang="0">
                  <a:pos x="1236" y="2701"/>
                </a:cxn>
                <a:cxn ang="0">
                  <a:pos x="1430" y="2733"/>
                </a:cxn>
                <a:cxn ang="0">
                  <a:pos x="1464" y="2766"/>
                </a:cxn>
                <a:cxn ang="0">
                  <a:pos x="1524" y="2935"/>
                </a:cxn>
                <a:cxn ang="0">
                  <a:pos x="1694" y="3025"/>
                </a:cxn>
                <a:cxn ang="0">
                  <a:pos x="1734" y="3054"/>
                </a:cxn>
                <a:cxn ang="0">
                  <a:pos x="1839" y="3192"/>
                </a:cxn>
                <a:cxn ang="0">
                  <a:pos x="2151" y="3343"/>
                </a:cxn>
                <a:cxn ang="0">
                  <a:pos x="2558" y="3346"/>
                </a:cxn>
                <a:cxn ang="0">
                  <a:pos x="2895" y="3264"/>
                </a:cxn>
                <a:cxn ang="0">
                  <a:pos x="3126" y="3129"/>
                </a:cxn>
                <a:cxn ang="0">
                  <a:pos x="3225" y="3063"/>
                </a:cxn>
                <a:cxn ang="0">
                  <a:pos x="3234" y="3196"/>
                </a:cxn>
                <a:cxn ang="0">
                  <a:pos x="3342" y="3445"/>
                </a:cxn>
                <a:cxn ang="0">
                  <a:pos x="3689" y="3669"/>
                </a:cxn>
                <a:cxn ang="0">
                  <a:pos x="4242" y="3756"/>
                </a:cxn>
                <a:cxn ang="0">
                  <a:pos x="4740" y="3600"/>
                </a:cxn>
                <a:cxn ang="0">
                  <a:pos x="5042" y="3276"/>
                </a:cxn>
                <a:cxn ang="0">
                  <a:pos x="5060" y="2968"/>
                </a:cxn>
                <a:cxn ang="0">
                  <a:pos x="4982" y="2764"/>
                </a:cxn>
                <a:cxn ang="0">
                  <a:pos x="4970" y="2710"/>
                </a:cxn>
                <a:cxn ang="0">
                  <a:pos x="5150" y="2629"/>
                </a:cxn>
                <a:cxn ang="0">
                  <a:pos x="5363" y="2406"/>
                </a:cxn>
                <a:cxn ang="0">
                  <a:pos x="5423" y="2068"/>
                </a:cxn>
                <a:cxn ang="0">
                  <a:pos x="5355" y="1681"/>
                </a:cxn>
                <a:cxn ang="0">
                  <a:pos x="5112" y="1261"/>
                </a:cxn>
                <a:cxn ang="0">
                  <a:pos x="4910" y="1063"/>
                </a:cxn>
                <a:cxn ang="0">
                  <a:pos x="4791" y="976"/>
                </a:cxn>
                <a:cxn ang="0">
                  <a:pos x="4760" y="879"/>
                </a:cxn>
                <a:cxn ang="0">
                  <a:pos x="4619" y="609"/>
                </a:cxn>
                <a:cxn ang="0">
                  <a:pos x="4311" y="337"/>
                </a:cxn>
                <a:cxn ang="0">
                  <a:pos x="3959" y="229"/>
                </a:cxn>
                <a:cxn ang="0">
                  <a:pos x="3731" y="217"/>
                </a:cxn>
                <a:cxn ang="0">
                  <a:pos x="3662" y="189"/>
                </a:cxn>
                <a:cxn ang="0">
                  <a:pos x="3443" y="84"/>
                </a:cxn>
                <a:cxn ang="0">
                  <a:pos x="3141" y="3"/>
                </a:cxn>
                <a:cxn ang="0">
                  <a:pos x="2811" y="33"/>
                </a:cxn>
                <a:cxn ang="0">
                  <a:pos x="2567" y="114"/>
                </a:cxn>
                <a:cxn ang="0">
                  <a:pos x="2496" y="133"/>
                </a:cxn>
                <a:cxn ang="0">
                  <a:pos x="2301" y="70"/>
                </a:cxn>
                <a:cxn ang="0">
                  <a:pos x="1952" y="37"/>
                </a:cxn>
                <a:cxn ang="0">
                  <a:pos x="1545" y="142"/>
                </a:cxn>
                <a:cxn ang="0">
                  <a:pos x="1256" y="310"/>
                </a:cxn>
                <a:cxn ang="0">
                  <a:pos x="1134" y="412"/>
                </a:cxn>
                <a:cxn ang="0">
                  <a:pos x="1022" y="435"/>
                </a:cxn>
                <a:cxn ang="0">
                  <a:pos x="746" y="550"/>
                </a:cxn>
                <a:cxn ang="0">
                  <a:pos x="540" y="801"/>
                </a:cxn>
                <a:cxn ang="0">
                  <a:pos x="464" y="1032"/>
                </a:cxn>
              </a:cxnLst>
              <a:rect l="0" t="0" r="r" b="b"/>
              <a:pathLst>
                <a:path w="5423" h="3756">
                  <a:moveTo>
                    <a:pt x="458" y="1071"/>
                  </a:moveTo>
                  <a:lnTo>
                    <a:pt x="455" y="1072"/>
                  </a:lnTo>
                  <a:lnTo>
                    <a:pt x="446" y="1080"/>
                  </a:lnTo>
                  <a:lnTo>
                    <a:pt x="434" y="1092"/>
                  </a:lnTo>
                  <a:lnTo>
                    <a:pt x="416" y="1110"/>
                  </a:lnTo>
                  <a:lnTo>
                    <a:pt x="395" y="1131"/>
                  </a:lnTo>
                  <a:lnTo>
                    <a:pt x="371" y="1155"/>
                  </a:lnTo>
                  <a:lnTo>
                    <a:pt x="344" y="1183"/>
                  </a:lnTo>
                  <a:lnTo>
                    <a:pt x="315" y="1216"/>
                  </a:lnTo>
                  <a:lnTo>
                    <a:pt x="285" y="1252"/>
                  </a:lnTo>
                  <a:lnTo>
                    <a:pt x="254" y="1290"/>
                  </a:lnTo>
                  <a:lnTo>
                    <a:pt x="222" y="1332"/>
                  </a:lnTo>
                  <a:lnTo>
                    <a:pt x="191" y="1375"/>
                  </a:lnTo>
                  <a:lnTo>
                    <a:pt x="159" y="1422"/>
                  </a:lnTo>
                  <a:lnTo>
                    <a:pt x="131" y="1471"/>
                  </a:lnTo>
                  <a:lnTo>
                    <a:pt x="102" y="1521"/>
                  </a:lnTo>
                  <a:lnTo>
                    <a:pt x="78" y="1573"/>
                  </a:lnTo>
                  <a:lnTo>
                    <a:pt x="56" y="1627"/>
                  </a:lnTo>
                  <a:lnTo>
                    <a:pt x="36" y="1681"/>
                  </a:lnTo>
                  <a:lnTo>
                    <a:pt x="23" y="1737"/>
                  </a:lnTo>
                  <a:lnTo>
                    <a:pt x="12" y="1794"/>
                  </a:lnTo>
                  <a:lnTo>
                    <a:pt x="2" y="1894"/>
                  </a:lnTo>
                  <a:lnTo>
                    <a:pt x="0" y="1954"/>
                  </a:lnTo>
                  <a:lnTo>
                    <a:pt x="0" y="2029"/>
                  </a:lnTo>
                  <a:lnTo>
                    <a:pt x="2" y="2085"/>
                  </a:lnTo>
                  <a:lnTo>
                    <a:pt x="11" y="2173"/>
                  </a:lnTo>
                  <a:lnTo>
                    <a:pt x="26" y="2256"/>
                  </a:lnTo>
                  <a:lnTo>
                    <a:pt x="47" y="2334"/>
                  </a:lnTo>
                  <a:lnTo>
                    <a:pt x="72" y="2404"/>
                  </a:lnTo>
                  <a:lnTo>
                    <a:pt x="102" y="2469"/>
                  </a:lnTo>
                  <a:lnTo>
                    <a:pt x="137" y="2527"/>
                  </a:lnTo>
                  <a:lnTo>
                    <a:pt x="174" y="2577"/>
                  </a:lnTo>
                  <a:lnTo>
                    <a:pt x="216" y="2619"/>
                  </a:lnTo>
                  <a:lnTo>
                    <a:pt x="261" y="2653"/>
                  </a:lnTo>
                  <a:lnTo>
                    <a:pt x="311" y="2682"/>
                  </a:lnTo>
                  <a:lnTo>
                    <a:pt x="363" y="2703"/>
                  </a:lnTo>
                  <a:lnTo>
                    <a:pt x="417" y="2721"/>
                  </a:lnTo>
                  <a:lnTo>
                    <a:pt x="474" y="2733"/>
                  </a:lnTo>
                  <a:lnTo>
                    <a:pt x="533" y="2740"/>
                  </a:lnTo>
                  <a:lnTo>
                    <a:pt x="591" y="2745"/>
                  </a:lnTo>
                  <a:lnTo>
                    <a:pt x="651" y="2746"/>
                  </a:lnTo>
                  <a:lnTo>
                    <a:pt x="710" y="2745"/>
                  </a:lnTo>
                  <a:lnTo>
                    <a:pt x="768" y="2742"/>
                  </a:lnTo>
                  <a:lnTo>
                    <a:pt x="824" y="2739"/>
                  </a:lnTo>
                  <a:lnTo>
                    <a:pt x="878" y="2734"/>
                  </a:lnTo>
                  <a:lnTo>
                    <a:pt x="929" y="2727"/>
                  </a:lnTo>
                  <a:lnTo>
                    <a:pt x="975" y="2719"/>
                  </a:lnTo>
                  <a:lnTo>
                    <a:pt x="1019" y="2710"/>
                  </a:lnTo>
                  <a:lnTo>
                    <a:pt x="1056" y="2701"/>
                  </a:lnTo>
                  <a:lnTo>
                    <a:pt x="1091" y="2691"/>
                  </a:lnTo>
                  <a:lnTo>
                    <a:pt x="1118" y="2682"/>
                  </a:lnTo>
                  <a:lnTo>
                    <a:pt x="1140" y="2674"/>
                  </a:lnTo>
                  <a:lnTo>
                    <a:pt x="1157" y="2668"/>
                  </a:lnTo>
                  <a:lnTo>
                    <a:pt x="1167" y="2665"/>
                  </a:lnTo>
                  <a:lnTo>
                    <a:pt x="1170" y="2664"/>
                  </a:lnTo>
                  <a:lnTo>
                    <a:pt x="1173" y="2665"/>
                  </a:lnTo>
                  <a:lnTo>
                    <a:pt x="1181" y="2671"/>
                  </a:lnTo>
                  <a:lnTo>
                    <a:pt x="1194" y="2680"/>
                  </a:lnTo>
                  <a:lnTo>
                    <a:pt x="1212" y="2689"/>
                  </a:lnTo>
                  <a:lnTo>
                    <a:pt x="1236" y="2701"/>
                  </a:lnTo>
                  <a:lnTo>
                    <a:pt x="1265" y="2712"/>
                  </a:lnTo>
                  <a:lnTo>
                    <a:pt x="1301" y="2722"/>
                  </a:lnTo>
                  <a:lnTo>
                    <a:pt x="1337" y="2728"/>
                  </a:lnTo>
                  <a:lnTo>
                    <a:pt x="1371" y="2733"/>
                  </a:lnTo>
                  <a:lnTo>
                    <a:pt x="1403" y="2734"/>
                  </a:lnTo>
                  <a:lnTo>
                    <a:pt x="1430" y="2733"/>
                  </a:lnTo>
                  <a:lnTo>
                    <a:pt x="1449" y="2733"/>
                  </a:lnTo>
                  <a:lnTo>
                    <a:pt x="1463" y="2731"/>
                  </a:lnTo>
                  <a:lnTo>
                    <a:pt x="1467" y="2730"/>
                  </a:lnTo>
                  <a:lnTo>
                    <a:pt x="1467" y="2734"/>
                  </a:lnTo>
                  <a:lnTo>
                    <a:pt x="1466" y="2748"/>
                  </a:lnTo>
                  <a:lnTo>
                    <a:pt x="1464" y="2766"/>
                  </a:lnTo>
                  <a:lnTo>
                    <a:pt x="1464" y="2790"/>
                  </a:lnTo>
                  <a:lnTo>
                    <a:pt x="1467" y="2817"/>
                  </a:lnTo>
                  <a:lnTo>
                    <a:pt x="1473" y="2847"/>
                  </a:lnTo>
                  <a:lnTo>
                    <a:pt x="1485" y="2878"/>
                  </a:lnTo>
                  <a:lnTo>
                    <a:pt x="1502" y="2908"/>
                  </a:lnTo>
                  <a:lnTo>
                    <a:pt x="1524" y="2935"/>
                  </a:lnTo>
                  <a:lnTo>
                    <a:pt x="1553" y="2959"/>
                  </a:lnTo>
                  <a:lnTo>
                    <a:pt x="1583" y="2980"/>
                  </a:lnTo>
                  <a:lnTo>
                    <a:pt x="1614" y="2995"/>
                  </a:lnTo>
                  <a:lnTo>
                    <a:pt x="1643" y="3009"/>
                  </a:lnTo>
                  <a:lnTo>
                    <a:pt x="1671" y="3018"/>
                  </a:lnTo>
                  <a:lnTo>
                    <a:pt x="1694" y="3025"/>
                  </a:lnTo>
                  <a:lnTo>
                    <a:pt x="1713" y="3028"/>
                  </a:lnTo>
                  <a:lnTo>
                    <a:pt x="1725" y="3031"/>
                  </a:lnTo>
                  <a:lnTo>
                    <a:pt x="1730" y="3033"/>
                  </a:lnTo>
                  <a:lnTo>
                    <a:pt x="1730" y="3034"/>
                  </a:lnTo>
                  <a:lnTo>
                    <a:pt x="1731" y="3042"/>
                  </a:lnTo>
                  <a:lnTo>
                    <a:pt x="1734" y="3054"/>
                  </a:lnTo>
                  <a:lnTo>
                    <a:pt x="1740" y="3069"/>
                  </a:lnTo>
                  <a:lnTo>
                    <a:pt x="1749" y="3088"/>
                  </a:lnTo>
                  <a:lnTo>
                    <a:pt x="1763" y="3111"/>
                  </a:lnTo>
                  <a:lnTo>
                    <a:pt x="1782" y="3135"/>
                  </a:lnTo>
                  <a:lnTo>
                    <a:pt x="1808" y="3163"/>
                  </a:lnTo>
                  <a:lnTo>
                    <a:pt x="1839" y="3192"/>
                  </a:lnTo>
                  <a:lnTo>
                    <a:pt x="1880" y="3223"/>
                  </a:lnTo>
                  <a:lnTo>
                    <a:pt x="1928" y="3256"/>
                  </a:lnTo>
                  <a:lnTo>
                    <a:pt x="1985" y="3289"/>
                  </a:lnTo>
                  <a:lnTo>
                    <a:pt x="2034" y="3312"/>
                  </a:lnTo>
                  <a:lnTo>
                    <a:pt x="2090" y="3330"/>
                  </a:lnTo>
                  <a:lnTo>
                    <a:pt x="2151" y="3343"/>
                  </a:lnTo>
                  <a:lnTo>
                    <a:pt x="2214" y="3352"/>
                  </a:lnTo>
                  <a:lnTo>
                    <a:pt x="2282" y="3358"/>
                  </a:lnTo>
                  <a:lnTo>
                    <a:pt x="2349" y="3360"/>
                  </a:lnTo>
                  <a:lnTo>
                    <a:pt x="2420" y="3358"/>
                  </a:lnTo>
                  <a:lnTo>
                    <a:pt x="2489" y="3354"/>
                  </a:lnTo>
                  <a:lnTo>
                    <a:pt x="2558" y="3346"/>
                  </a:lnTo>
                  <a:lnTo>
                    <a:pt x="2624" y="3337"/>
                  </a:lnTo>
                  <a:lnTo>
                    <a:pt x="2688" y="3325"/>
                  </a:lnTo>
                  <a:lnTo>
                    <a:pt x="2748" y="3312"/>
                  </a:lnTo>
                  <a:lnTo>
                    <a:pt x="2804" y="3297"/>
                  </a:lnTo>
                  <a:lnTo>
                    <a:pt x="2853" y="3280"/>
                  </a:lnTo>
                  <a:lnTo>
                    <a:pt x="2895" y="3264"/>
                  </a:lnTo>
                  <a:lnTo>
                    <a:pt x="2931" y="3246"/>
                  </a:lnTo>
                  <a:lnTo>
                    <a:pt x="2976" y="3220"/>
                  </a:lnTo>
                  <a:lnTo>
                    <a:pt x="3018" y="3195"/>
                  </a:lnTo>
                  <a:lnTo>
                    <a:pt x="3057" y="3171"/>
                  </a:lnTo>
                  <a:lnTo>
                    <a:pt x="3093" y="3148"/>
                  </a:lnTo>
                  <a:lnTo>
                    <a:pt x="3126" y="3129"/>
                  </a:lnTo>
                  <a:lnTo>
                    <a:pt x="3155" y="3109"/>
                  </a:lnTo>
                  <a:lnTo>
                    <a:pt x="3180" y="3094"/>
                  </a:lnTo>
                  <a:lnTo>
                    <a:pt x="3200" y="3081"/>
                  </a:lnTo>
                  <a:lnTo>
                    <a:pt x="3213" y="3072"/>
                  </a:lnTo>
                  <a:lnTo>
                    <a:pt x="3222" y="3066"/>
                  </a:lnTo>
                  <a:lnTo>
                    <a:pt x="3225" y="3063"/>
                  </a:lnTo>
                  <a:lnTo>
                    <a:pt x="3225" y="3067"/>
                  </a:lnTo>
                  <a:lnTo>
                    <a:pt x="3225" y="3081"/>
                  </a:lnTo>
                  <a:lnTo>
                    <a:pt x="3225" y="3100"/>
                  </a:lnTo>
                  <a:lnTo>
                    <a:pt x="3227" y="3127"/>
                  </a:lnTo>
                  <a:lnTo>
                    <a:pt x="3230" y="3160"/>
                  </a:lnTo>
                  <a:lnTo>
                    <a:pt x="3234" y="3196"/>
                  </a:lnTo>
                  <a:lnTo>
                    <a:pt x="3242" y="3235"/>
                  </a:lnTo>
                  <a:lnTo>
                    <a:pt x="3252" y="3277"/>
                  </a:lnTo>
                  <a:lnTo>
                    <a:pt x="3267" y="3321"/>
                  </a:lnTo>
                  <a:lnTo>
                    <a:pt x="3287" y="3364"/>
                  </a:lnTo>
                  <a:lnTo>
                    <a:pt x="3311" y="3405"/>
                  </a:lnTo>
                  <a:lnTo>
                    <a:pt x="3342" y="3445"/>
                  </a:lnTo>
                  <a:lnTo>
                    <a:pt x="3383" y="3487"/>
                  </a:lnTo>
                  <a:lnTo>
                    <a:pt x="3432" y="3526"/>
                  </a:lnTo>
                  <a:lnTo>
                    <a:pt x="3486" y="3565"/>
                  </a:lnTo>
                  <a:lnTo>
                    <a:pt x="3548" y="3603"/>
                  </a:lnTo>
                  <a:lnTo>
                    <a:pt x="3615" y="3637"/>
                  </a:lnTo>
                  <a:lnTo>
                    <a:pt x="3689" y="3669"/>
                  </a:lnTo>
                  <a:lnTo>
                    <a:pt x="3765" y="3696"/>
                  </a:lnTo>
                  <a:lnTo>
                    <a:pt x="3846" y="3718"/>
                  </a:lnTo>
                  <a:lnTo>
                    <a:pt x="3932" y="3735"/>
                  </a:lnTo>
                  <a:lnTo>
                    <a:pt x="4034" y="3750"/>
                  </a:lnTo>
                  <a:lnTo>
                    <a:pt x="4119" y="3756"/>
                  </a:lnTo>
                  <a:lnTo>
                    <a:pt x="4242" y="3756"/>
                  </a:lnTo>
                  <a:lnTo>
                    <a:pt x="4320" y="3750"/>
                  </a:lnTo>
                  <a:lnTo>
                    <a:pt x="4409" y="3735"/>
                  </a:lnTo>
                  <a:lnTo>
                    <a:pt x="4496" y="3712"/>
                  </a:lnTo>
                  <a:lnTo>
                    <a:pt x="4578" y="3682"/>
                  </a:lnTo>
                  <a:lnTo>
                    <a:pt x="4661" y="3645"/>
                  </a:lnTo>
                  <a:lnTo>
                    <a:pt x="4740" y="3600"/>
                  </a:lnTo>
                  <a:lnTo>
                    <a:pt x="4814" y="3549"/>
                  </a:lnTo>
                  <a:lnTo>
                    <a:pt x="4877" y="3496"/>
                  </a:lnTo>
                  <a:lnTo>
                    <a:pt x="4932" y="3444"/>
                  </a:lnTo>
                  <a:lnTo>
                    <a:pt x="4977" y="3388"/>
                  </a:lnTo>
                  <a:lnTo>
                    <a:pt x="5013" y="3333"/>
                  </a:lnTo>
                  <a:lnTo>
                    <a:pt x="5042" y="3276"/>
                  </a:lnTo>
                  <a:lnTo>
                    <a:pt x="5061" y="3217"/>
                  </a:lnTo>
                  <a:lnTo>
                    <a:pt x="5072" y="3157"/>
                  </a:lnTo>
                  <a:lnTo>
                    <a:pt x="5076" y="3096"/>
                  </a:lnTo>
                  <a:lnTo>
                    <a:pt x="5073" y="3052"/>
                  </a:lnTo>
                  <a:lnTo>
                    <a:pt x="5069" y="3010"/>
                  </a:lnTo>
                  <a:lnTo>
                    <a:pt x="5060" y="2968"/>
                  </a:lnTo>
                  <a:lnTo>
                    <a:pt x="5048" y="2928"/>
                  </a:lnTo>
                  <a:lnTo>
                    <a:pt x="5036" y="2889"/>
                  </a:lnTo>
                  <a:lnTo>
                    <a:pt x="5022" y="2853"/>
                  </a:lnTo>
                  <a:lnTo>
                    <a:pt x="5007" y="2820"/>
                  </a:lnTo>
                  <a:lnTo>
                    <a:pt x="4994" y="2790"/>
                  </a:lnTo>
                  <a:lnTo>
                    <a:pt x="4982" y="2764"/>
                  </a:lnTo>
                  <a:lnTo>
                    <a:pt x="4970" y="2743"/>
                  </a:lnTo>
                  <a:lnTo>
                    <a:pt x="4961" y="2728"/>
                  </a:lnTo>
                  <a:lnTo>
                    <a:pt x="4955" y="2718"/>
                  </a:lnTo>
                  <a:lnTo>
                    <a:pt x="4953" y="2715"/>
                  </a:lnTo>
                  <a:lnTo>
                    <a:pt x="4958" y="2713"/>
                  </a:lnTo>
                  <a:lnTo>
                    <a:pt x="4970" y="2710"/>
                  </a:lnTo>
                  <a:lnTo>
                    <a:pt x="4988" y="2704"/>
                  </a:lnTo>
                  <a:lnTo>
                    <a:pt x="5013" y="2695"/>
                  </a:lnTo>
                  <a:lnTo>
                    <a:pt x="5042" y="2685"/>
                  </a:lnTo>
                  <a:lnTo>
                    <a:pt x="5076" y="2670"/>
                  </a:lnTo>
                  <a:lnTo>
                    <a:pt x="5112" y="2652"/>
                  </a:lnTo>
                  <a:lnTo>
                    <a:pt x="5150" y="2629"/>
                  </a:lnTo>
                  <a:lnTo>
                    <a:pt x="5189" y="2604"/>
                  </a:lnTo>
                  <a:lnTo>
                    <a:pt x="5228" y="2574"/>
                  </a:lnTo>
                  <a:lnTo>
                    <a:pt x="5265" y="2539"/>
                  </a:lnTo>
                  <a:lnTo>
                    <a:pt x="5301" y="2502"/>
                  </a:lnTo>
                  <a:lnTo>
                    <a:pt x="5336" y="2455"/>
                  </a:lnTo>
                  <a:lnTo>
                    <a:pt x="5363" y="2406"/>
                  </a:lnTo>
                  <a:lnTo>
                    <a:pt x="5385" y="2356"/>
                  </a:lnTo>
                  <a:lnTo>
                    <a:pt x="5400" y="2302"/>
                  </a:lnTo>
                  <a:lnTo>
                    <a:pt x="5412" y="2248"/>
                  </a:lnTo>
                  <a:lnTo>
                    <a:pt x="5420" y="2193"/>
                  </a:lnTo>
                  <a:lnTo>
                    <a:pt x="5423" y="2139"/>
                  </a:lnTo>
                  <a:lnTo>
                    <a:pt x="5423" y="2068"/>
                  </a:lnTo>
                  <a:lnTo>
                    <a:pt x="5420" y="2020"/>
                  </a:lnTo>
                  <a:lnTo>
                    <a:pt x="5415" y="1962"/>
                  </a:lnTo>
                  <a:lnTo>
                    <a:pt x="5411" y="1903"/>
                  </a:lnTo>
                  <a:lnTo>
                    <a:pt x="5399" y="1830"/>
                  </a:lnTo>
                  <a:lnTo>
                    <a:pt x="5381" y="1756"/>
                  </a:lnTo>
                  <a:lnTo>
                    <a:pt x="5355" y="1681"/>
                  </a:lnTo>
                  <a:lnTo>
                    <a:pt x="5324" y="1606"/>
                  </a:lnTo>
                  <a:lnTo>
                    <a:pt x="5289" y="1531"/>
                  </a:lnTo>
                  <a:lnTo>
                    <a:pt x="5249" y="1459"/>
                  </a:lnTo>
                  <a:lnTo>
                    <a:pt x="5205" y="1389"/>
                  </a:lnTo>
                  <a:lnTo>
                    <a:pt x="5160" y="1323"/>
                  </a:lnTo>
                  <a:lnTo>
                    <a:pt x="5112" y="1261"/>
                  </a:lnTo>
                  <a:lnTo>
                    <a:pt x="5078" y="1222"/>
                  </a:lnTo>
                  <a:lnTo>
                    <a:pt x="5043" y="1185"/>
                  </a:lnTo>
                  <a:lnTo>
                    <a:pt x="5009" y="1150"/>
                  </a:lnTo>
                  <a:lnTo>
                    <a:pt x="4974" y="1117"/>
                  </a:lnTo>
                  <a:lnTo>
                    <a:pt x="4941" y="1089"/>
                  </a:lnTo>
                  <a:lnTo>
                    <a:pt x="4910" y="1063"/>
                  </a:lnTo>
                  <a:lnTo>
                    <a:pt x="4881" y="1039"/>
                  </a:lnTo>
                  <a:lnTo>
                    <a:pt x="4856" y="1020"/>
                  </a:lnTo>
                  <a:lnTo>
                    <a:pt x="4833" y="1003"/>
                  </a:lnTo>
                  <a:lnTo>
                    <a:pt x="4814" y="991"/>
                  </a:lnTo>
                  <a:lnTo>
                    <a:pt x="4800" y="981"/>
                  </a:lnTo>
                  <a:lnTo>
                    <a:pt x="4791" y="976"/>
                  </a:lnTo>
                  <a:lnTo>
                    <a:pt x="4788" y="973"/>
                  </a:lnTo>
                  <a:lnTo>
                    <a:pt x="4787" y="969"/>
                  </a:lnTo>
                  <a:lnTo>
                    <a:pt x="4784" y="957"/>
                  </a:lnTo>
                  <a:lnTo>
                    <a:pt x="4779" y="937"/>
                  </a:lnTo>
                  <a:lnTo>
                    <a:pt x="4772" y="910"/>
                  </a:lnTo>
                  <a:lnTo>
                    <a:pt x="4760" y="879"/>
                  </a:lnTo>
                  <a:lnTo>
                    <a:pt x="4746" y="841"/>
                  </a:lnTo>
                  <a:lnTo>
                    <a:pt x="4730" y="801"/>
                  </a:lnTo>
                  <a:lnTo>
                    <a:pt x="4707" y="756"/>
                  </a:lnTo>
                  <a:lnTo>
                    <a:pt x="4683" y="708"/>
                  </a:lnTo>
                  <a:lnTo>
                    <a:pt x="4653" y="660"/>
                  </a:lnTo>
                  <a:lnTo>
                    <a:pt x="4619" y="609"/>
                  </a:lnTo>
                  <a:lnTo>
                    <a:pt x="4578" y="558"/>
                  </a:lnTo>
                  <a:lnTo>
                    <a:pt x="4535" y="508"/>
                  </a:lnTo>
                  <a:lnTo>
                    <a:pt x="4484" y="459"/>
                  </a:lnTo>
                  <a:lnTo>
                    <a:pt x="4428" y="412"/>
                  </a:lnTo>
                  <a:lnTo>
                    <a:pt x="4371" y="372"/>
                  </a:lnTo>
                  <a:lnTo>
                    <a:pt x="4311" y="337"/>
                  </a:lnTo>
                  <a:lnTo>
                    <a:pt x="4251" y="309"/>
                  </a:lnTo>
                  <a:lnTo>
                    <a:pt x="4191" y="285"/>
                  </a:lnTo>
                  <a:lnTo>
                    <a:pt x="4130" y="265"/>
                  </a:lnTo>
                  <a:lnTo>
                    <a:pt x="4071" y="250"/>
                  </a:lnTo>
                  <a:lnTo>
                    <a:pt x="4013" y="238"/>
                  </a:lnTo>
                  <a:lnTo>
                    <a:pt x="3959" y="229"/>
                  </a:lnTo>
                  <a:lnTo>
                    <a:pt x="3908" y="223"/>
                  </a:lnTo>
                  <a:lnTo>
                    <a:pt x="3860" y="219"/>
                  </a:lnTo>
                  <a:lnTo>
                    <a:pt x="3818" y="217"/>
                  </a:lnTo>
                  <a:lnTo>
                    <a:pt x="3782" y="216"/>
                  </a:lnTo>
                  <a:lnTo>
                    <a:pt x="3753" y="217"/>
                  </a:lnTo>
                  <a:lnTo>
                    <a:pt x="3731" y="217"/>
                  </a:lnTo>
                  <a:lnTo>
                    <a:pt x="3717" y="219"/>
                  </a:lnTo>
                  <a:lnTo>
                    <a:pt x="3713" y="219"/>
                  </a:lnTo>
                  <a:lnTo>
                    <a:pt x="3708" y="216"/>
                  </a:lnTo>
                  <a:lnTo>
                    <a:pt x="3699" y="210"/>
                  </a:lnTo>
                  <a:lnTo>
                    <a:pt x="3683" y="201"/>
                  </a:lnTo>
                  <a:lnTo>
                    <a:pt x="3662" y="189"/>
                  </a:lnTo>
                  <a:lnTo>
                    <a:pt x="3635" y="174"/>
                  </a:lnTo>
                  <a:lnTo>
                    <a:pt x="3603" y="157"/>
                  </a:lnTo>
                  <a:lnTo>
                    <a:pt x="3569" y="139"/>
                  </a:lnTo>
                  <a:lnTo>
                    <a:pt x="3530" y="121"/>
                  </a:lnTo>
                  <a:lnTo>
                    <a:pt x="3488" y="102"/>
                  </a:lnTo>
                  <a:lnTo>
                    <a:pt x="3443" y="84"/>
                  </a:lnTo>
                  <a:lnTo>
                    <a:pt x="3395" y="66"/>
                  </a:lnTo>
                  <a:lnTo>
                    <a:pt x="3347" y="48"/>
                  </a:lnTo>
                  <a:lnTo>
                    <a:pt x="3296" y="33"/>
                  </a:lnTo>
                  <a:lnTo>
                    <a:pt x="3245" y="21"/>
                  </a:lnTo>
                  <a:lnTo>
                    <a:pt x="3192" y="10"/>
                  </a:lnTo>
                  <a:lnTo>
                    <a:pt x="3141" y="3"/>
                  </a:lnTo>
                  <a:lnTo>
                    <a:pt x="3090" y="0"/>
                  </a:lnTo>
                  <a:lnTo>
                    <a:pt x="3032" y="0"/>
                  </a:lnTo>
                  <a:lnTo>
                    <a:pt x="2975" y="4"/>
                  </a:lnTo>
                  <a:lnTo>
                    <a:pt x="2919" y="12"/>
                  </a:lnTo>
                  <a:lnTo>
                    <a:pt x="2864" y="21"/>
                  </a:lnTo>
                  <a:lnTo>
                    <a:pt x="2811" y="33"/>
                  </a:lnTo>
                  <a:lnTo>
                    <a:pt x="2762" y="46"/>
                  </a:lnTo>
                  <a:lnTo>
                    <a:pt x="2714" y="60"/>
                  </a:lnTo>
                  <a:lnTo>
                    <a:pt x="2670" y="73"/>
                  </a:lnTo>
                  <a:lnTo>
                    <a:pt x="2631" y="88"/>
                  </a:lnTo>
                  <a:lnTo>
                    <a:pt x="2597" y="102"/>
                  </a:lnTo>
                  <a:lnTo>
                    <a:pt x="2567" y="114"/>
                  </a:lnTo>
                  <a:lnTo>
                    <a:pt x="2543" y="124"/>
                  </a:lnTo>
                  <a:lnTo>
                    <a:pt x="2525" y="132"/>
                  </a:lnTo>
                  <a:lnTo>
                    <a:pt x="2514" y="138"/>
                  </a:lnTo>
                  <a:lnTo>
                    <a:pt x="2511" y="139"/>
                  </a:lnTo>
                  <a:lnTo>
                    <a:pt x="2507" y="138"/>
                  </a:lnTo>
                  <a:lnTo>
                    <a:pt x="2496" y="133"/>
                  </a:lnTo>
                  <a:lnTo>
                    <a:pt x="2478" y="126"/>
                  </a:lnTo>
                  <a:lnTo>
                    <a:pt x="2454" y="115"/>
                  </a:lnTo>
                  <a:lnTo>
                    <a:pt x="2424" y="105"/>
                  </a:lnTo>
                  <a:lnTo>
                    <a:pt x="2388" y="93"/>
                  </a:lnTo>
                  <a:lnTo>
                    <a:pt x="2346" y="81"/>
                  </a:lnTo>
                  <a:lnTo>
                    <a:pt x="2301" y="70"/>
                  </a:lnTo>
                  <a:lnTo>
                    <a:pt x="2252" y="58"/>
                  </a:lnTo>
                  <a:lnTo>
                    <a:pt x="2198" y="49"/>
                  </a:lnTo>
                  <a:lnTo>
                    <a:pt x="2141" y="42"/>
                  </a:lnTo>
                  <a:lnTo>
                    <a:pt x="2081" y="37"/>
                  </a:lnTo>
                  <a:lnTo>
                    <a:pt x="2018" y="36"/>
                  </a:lnTo>
                  <a:lnTo>
                    <a:pt x="1952" y="37"/>
                  </a:lnTo>
                  <a:lnTo>
                    <a:pt x="1886" y="43"/>
                  </a:lnTo>
                  <a:lnTo>
                    <a:pt x="1818" y="54"/>
                  </a:lnTo>
                  <a:lnTo>
                    <a:pt x="1749" y="70"/>
                  </a:lnTo>
                  <a:lnTo>
                    <a:pt x="1677" y="93"/>
                  </a:lnTo>
                  <a:lnTo>
                    <a:pt x="1610" y="117"/>
                  </a:lnTo>
                  <a:lnTo>
                    <a:pt x="1545" y="142"/>
                  </a:lnTo>
                  <a:lnTo>
                    <a:pt x="1487" y="169"/>
                  </a:lnTo>
                  <a:lnTo>
                    <a:pt x="1431" y="198"/>
                  </a:lnTo>
                  <a:lnTo>
                    <a:pt x="1380" y="228"/>
                  </a:lnTo>
                  <a:lnTo>
                    <a:pt x="1334" y="256"/>
                  </a:lnTo>
                  <a:lnTo>
                    <a:pt x="1293" y="283"/>
                  </a:lnTo>
                  <a:lnTo>
                    <a:pt x="1256" y="310"/>
                  </a:lnTo>
                  <a:lnTo>
                    <a:pt x="1223" y="334"/>
                  </a:lnTo>
                  <a:lnTo>
                    <a:pt x="1196" y="357"/>
                  </a:lnTo>
                  <a:lnTo>
                    <a:pt x="1172" y="376"/>
                  </a:lnTo>
                  <a:lnTo>
                    <a:pt x="1155" y="393"/>
                  </a:lnTo>
                  <a:lnTo>
                    <a:pt x="1142" y="405"/>
                  </a:lnTo>
                  <a:lnTo>
                    <a:pt x="1134" y="412"/>
                  </a:lnTo>
                  <a:lnTo>
                    <a:pt x="1131" y="415"/>
                  </a:lnTo>
                  <a:lnTo>
                    <a:pt x="1127" y="415"/>
                  </a:lnTo>
                  <a:lnTo>
                    <a:pt x="1112" y="418"/>
                  </a:lnTo>
                  <a:lnTo>
                    <a:pt x="1088" y="421"/>
                  </a:lnTo>
                  <a:lnTo>
                    <a:pt x="1058" y="427"/>
                  </a:lnTo>
                  <a:lnTo>
                    <a:pt x="1022" y="435"/>
                  </a:lnTo>
                  <a:lnTo>
                    <a:pt x="981" y="447"/>
                  </a:lnTo>
                  <a:lnTo>
                    <a:pt x="936" y="460"/>
                  </a:lnTo>
                  <a:lnTo>
                    <a:pt x="890" y="477"/>
                  </a:lnTo>
                  <a:lnTo>
                    <a:pt x="840" y="498"/>
                  </a:lnTo>
                  <a:lnTo>
                    <a:pt x="792" y="522"/>
                  </a:lnTo>
                  <a:lnTo>
                    <a:pt x="746" y="550"/>
                  </a:lnTo>
                  <a:lnTo>
                    <a:pt x="701" y="583"/>
                  </a:lnTo>
                  <a:lnTo>
                    <a:pt x="660" y="622"/>
                  </a:lnTo>
                  <a:lnTo>
                    <a:pt x="624" y="664"/>
                  </a:lnTo>
                  <a:lnTo>
                    <a:pt x="593" y="709"/>
                  </a:lnTo>
                  <a:lnTo>
                    <a:pt x="564" y="754"/>
                  </a:lnTo>
                  <a:lnTo>
                    <a:pt x="540" y="801"/>
                  </a:lnTo>
                  <a:lnTo>
                    <a:pt x="521" y="847"/>
                  </a:lnTo>
                  <a:lnTo>
                    <a:pt x="504" y="891"/>
                  </a:lnTo>
                  <a:lnTo>
                    <a:pt x="489" y="933"/>
                  </a:lnTo>
                  <a:lnTo>
                    <a:pt x="479" y="970"/>
                  </a:lnTo>
                  <a:lnTo>
                    <a:pt x="470" y="1003"/>
                  </a:lnTo>
                  <a:lnTo>
                    <a:pt x="464" y="1032"/>
                  </a:lnTo>
                  <a:lnTo>
                    <a:pt x="461" y="1053"/>
                  </a:lnTo>
                  <a:lnTo>
                    <a:pt x="458" y="1065"/>
                  </a:lnTo>
                  <a:lnTo>
                    <a:pt x="458" y="1071"/>
                  </a:lnTo>
                  <a:lnTo>
                    <a:pt x="458" y="1071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en-US"/>
            </a:p>
          </p:txBody>
        </p:sp>
        <p:sp>
          <p:nvSpPr>
            <p:cNvPr id="19" name="iSļîdè">
              <a:extLst>
                <a:ext uri="{FF2B5EF4-FFF2-40B4-BE49-F238E27FC236}">
                  <a16:creationId xmlns:a16="http://schemas.microsoft.com/office/drawing/2014/main" id="{C2B21B9E-BCF6-4199-962D-B441D94927DB}"/>
                </a:ext>
              </a:extLst>
            </p:cNvPr>
            <p:cNvSpPr/>
            <p:nvPr/>
          </p:nvSpPr>
          <p:spPr bwMode="gray">
            <a:xfrm>
              <a:off x="3882314" y="2175182"/>
              <a:ext cx="1787093" cy="1921895"/>
            </a:xfrm>
            <a:custGeom>
              <a:avLst/>
              <a:gdLst/>
              <a:ahLst/>
              <a:cxnLst>
                <a:cxn ang="0">
                  <a:pos x="372" y="1044"/>
                </a:cxn>
                <a:cxn ang="0">
                  <a:pos x="293" y="1112"/>
                </a:cxn>
                <a:cxn ang="0">
                  <a:pos x="185" y="1233"/>
                </a:cxn>
                <a:cxn ang="0">
                  <a:pos x="81" y="1416"/>
                </a:cxn>
                <a:cxn ang="0">
                  <a:pos x="12" y="1662"/>
                </a:cxn>
                <a:cxn ang="0">
                  <a:pos x="11" y="1976"/>
                </a:cxn>
                <a:cxn ang="0">
                  <a:pos x="84" y="2247"/>
                </a:cxn>
                <a:cxn ang="0">
                  <a:pos x="218" y="2406"/>
                </a:cxn>
                <a:cxn ang="0">
                  <a:pos x="390" y="2490"/>
                </a:cxn>
                <a:cxn ang="0">
                  <a:pos x="581" y="2514"/>
                </a:cxn>
                <a:cxn ang="0">
                  <a:pos x="767" y="2501"/>
                </a:cxn>
                <a:cxn ang="0">
                  <a:pos x="927" y="2466"/>
                </a:cxn>
                <a:cxn ang="0">
                  <a:pos x="1038" y="2432"/>
                </a:cxn>
                <a:cxn ang="0">
                  <a:pos x="1082" y="2417"/>
                </a:cxn>
                <a:cxn ang="0">
                  <a:pos x="1026" y="2297"/>
                </a:cxn>
                <a:cxn ang="0">
                  <a:pos x="1053" y="2297"/>
                </a:cxn>
                <a:cxn ang="0">
                  <a:pos x="1101" y="2363"/>
                </a:cxn>
                <a:cxn ang="0">
                  <a:pos x="1137" y="2421"/>
                </a:cxn>
                <a:cxn ang="0">
                  <a:pos x="1163" y="2442"/>
                </a:cxn>
                <a:cxn ang="0">
                  <a:pos x="1253" y="2477"/>
                </a:cxn>
                <a:cxn ang="0">
                  <a:pos x="1398" y="2444"/>
                </a:cxn>
                <a:cxn ang="0">
                  <a:pos x="1538" y="2331"/>
                </a:cxn>
                <a:cxn ang="0">
                  <a:pos x="1698" y="2157"/>
                </a:cxn>
                <a:cxn ang="0">
                  <a:pos x="1833" y="1959"/>
                </a:cxn>
                <a:cxn ang="0">
                  <a:pos x="1899" y="1781"/>
                </a:cxn>
                <a:cxn ang="0">
                  <a:pos x="1863" y="1605"/>
                </a:cxn>
                <a:cxn ang="0">
                  <a:pos x="1761" y="1446"/>
                </a:cxn>
                <a:cxn ang="0">
                  <a:pos x="1658" y="1278"/>
                </a:cxn>
                <a:cxn ang="0">
                  <a:pos x="1604" y="1103"/>
                </a:cxn>
                <a:cxn ang="0">
                  <a:pos x="1586" y="915"/>
                </a:cxn>
                <a:cxn ang="0">
                  <a:pos x="1631" y="734"/>
                </a:cxn>
                <a:cxn ang="0">
                  <a:pos x="1775" y="587"/>
                </a:cxn>
                <a:cxn ang="0">
                  <a:pos x="1977" y="477"/>
                </a:cxn>
                <a:cxn ang="0">
                  <a:pos x="2168" y="374"/>
                </a:cxn>
                <a:cxn ang="0">
                  <a:pos x="2304" y="261"/>
                </a:cxn>
                <a:cxn ang="0">
                  <a:pos x="2339" y="129"/>
                </a:cxn>
                <a:cxn ang="0">
                  <a:pos x="2253" y="44"/>
                </a:cxn>
                <a:cxn ang="0">
                  <a:pos x="2078" y="5"/>
                </a:cxn>
                <a:cxn ang="0">
                  <a:pos x="1857" y="5"/>
                </a:cxn>
                <a:cxn ang="0">
                  <a:pos x="1637" y="36"/>
                </a:cxn>
                <a:cxn ang="0">
                  <a:pos x="1461" y="90"/>
                </a:cxn>
                <a:cxn ang="0">
                  <a:pos x="1290" y="201"/>
                </a:cxn>
                <a:cxn ang="0">
                  <a:pos x="1172" y="305"/>
                </a:cxn>
                <a:cxn ang="0">
                  <a:pos x="1133" y="348"/>
                </a:cxn>
                <a:cxn ang="0">
                  <a:pos x="1190" y="413"/>
                </a:cxn>
                <a:cxn ang="0">
                  <a:pos x="1161" y="426"/>
                </a:cxn>
                <a:cxn ang="0">
                  <a:pos x="1085" y="371"/>
                </a:cxn>
                <a:cxn ang="0">
                  <a:pos x="989" y="378"/>
                </a:cxn>
                <a:cxn ang="0">
                  <a:pos x="821" y="428"/>
                </a:cxn>
                <a:cxn ang="0">
                  <a:pos x="647" y="555"/>
                </a:cxn>
                <a:cxn ang="0">
                  <a:pos x="521" y="753"/>
                </a:cxn>
                <a:cxn ang="0">
                  <a:pos x="462" y="921"/>
                </a:cxn>
                <a:cxn ang="0">
                  <a:pos x="447" y="992"/>
                </a:cxn>
                <a:cxn ang="0">
                  <a:pos x="564" y="1014"/>
                </a:cxn>
                <a:cxn ang="0">
                  <a:pos x="576" y="1022"/>
                </a:cxn>
                <a:cxn ang="0">
                  <a:pos x="564" y="1041"/>
                </a:cxn>
                <a:cxn ang="0">
                  <a:pos x="393" y="1031"/>
                </a:cxn>
              </a:cxnLst>
              <a:rect l="0" t="0" r="r" b="b"/>
              <a:pathLst>
                <a:path w="2342" h="2514">
                  <a:moveTo>
                    <a:pt x="393" y="1031"/>
                  </a:moveTo>
                  <a:lnTo>
                    <a:pt x="392" y="1032"/>
                  </a:lnTo>
                  <a:lnTo>
                    <a:pt x="384" y="1037"/>
                  </a:lnTo>
                  <a:lnTo>
                    <a:pt x="372" y="1044"/>
                  </a:lnTo>
                  <a:lnTo>
                    <a:pt x="357" y="1056"/>
                  </a:lnTo>
                  <a:lnTo>
                    <a:pt x="338" y="1071"/>
                  </a:lnTo>
                  <a:lnTo>
                    <a:pt x="317" y="1089"/>
                  </a:lnTo>
                  <a:lnTo>
                    <a:pt x="293" y="1112"/>
                  </a:lnTo>
                  <a:lnTo>
                    <a:pt x="267" y="1136"/>
                  </a:lnTo>
                  <a:lnTo>
                    <a:pt x="240" y="1166"/>
                  </a:lnTo>
                  <a:lnTo>
                    <a:pt x="213" y="1197"/>
                  </a:lnTo>
                  <a:lnTo>
                    <a:pt x="185" y="1233"/>
                  </a:lnTo>
                  <a:lnTo>
                    <a:pt x="158" y="1274"/>
                  </a:lnTo>
                  <a:lnTo>
                    <a:pt x="131" y="1317"/>
                  </a:lnTo>
                  <a:lnTo>
                    <a:pt x="105" y="1365"/>
                  </a:lnTo>
                  <a:lnTo>
                    <a:pt x="81" y="1416"/>
                  </a:lnTo>
                  <a:lnTo>
                    <a:pt x="59" y="1472"/>
                  </a:lnTo>
                  <a:lnTo>
                    <a:pt x="39" y="1532"/>
                  </a:lnTo>
                  <a:lnTo>
                    <a:pt x="24" y="1595"/>
                  </a:lnTo>
                  <a:lnTo>
                    <a:pt x="12" y="1662"/>
                  </a:lnTo>
                  <a:lnTo>
                    <a:pt x="3" y="1734"/>
                  </a:lnTo>
                  <a:lnTo>
                    <a:pt x="0" y="1811"/>
                  </a:lnTo>
                  <a:lnTo>
                    <a:pt x="3" y="1890"/>
                  </a:lnTo>
                  <a:lnTo>
                    <a:pt x="11" y="1976"/>
                  </a:lnTo>
                  <a:lnTo>
                    <a:pt x="24" y="2064"/>
                  </a:lnTo>
                  <a:lnTo>
                    <a:pt x="39" y="2132"/>
                  </a:lnTo>
                  <a:lnTo>
                    <a:pt x="60" y="2193"/>
                  </a:lnTo>
                  <a:lnTo>
                    <a:pt x="84" y="2247"/>
                  </a:lnTo>
                  <a:lnTo>
                    <a:pt x="113" y="2295"/>
                  </a:lnTo>
                  <a:lnTo>
                    <a:pt x="144" y="2337"/>
                  </a:lnTo>
                  <a:lnTo>
                    <a:pt x="180" y="2375"/>
                  </a:lnTo>
                  <a:lnTo>
                    <a:pt x="218" y="2406"/>
                  </a:lnTo>
                  <a:lnTo>
                    <a:pt x="258" y="2433"/>
                  </a:lnTo>
                  <a:lnTo>
                    <a:pt x="300" y="2457"/>
                  </a:lnTo>
                  <a:lnTo>
                    <a:pt x="344" y="2475"/>
                  </a:lnTo>
                  <a:lnTo>
                    <a:pt x="390" y="2490"/>
                  </a:lnTo>
                  <a:lnTo>
                    <a:pt x="437" y="2501"/>
                  </a:lnTo>
                  <a:lnTo>
                    <a:pt x="485" y="2508"/>
                  </a:lnTo>
                  <a:lnTo>
                    <a:pt x="533" y="2513"/>
                  </a:lnTo>
                  <a:lnTo>
                    <a:pt x="581" y="2514"/>
                  </a:lnTo>
                  <a:lnTo>
                    <a:pt x="629" y="2514"/>
                  </a:lnTo>
                  <a:lnTo>
                    <a:pt x="675" y="2511"/>
                  </a:lnTo>
                  <a:lnTo>
                    <a:pt x="722" y="2507"/>
                  </a:lnTo>
                  <a:lnTo>
                    <a:pt x="767" y="2501"/>
                  </a:lnTo>
                  <a:lnTo>
                    <a:pt x="810" y="2493"/>
                  </a:lnTo>
                  <a:lnTo>
                    <a:pt x="851" y="2484"/>
                  </a:lnTo>
                  <a:lnTo>
                    <a:pt x="890" y="2475"/>
                  </a:lnTo>
                  <a:lnTo>
                    <a:pt x="927" y="2466"/>
                  </a:lnTo>
                  <a:lnTo>
                    <a:pt x="960" y="2457"/>
                  </a:lnTo>
                  <a:lnTo>
                    <a:pt x="990" y="2448"/>
                  </a:lnTo>
                  <a:lnTo>
                    <a:pt x="1017" y="2439"/>
                  </a:lnTo>
                  <a:lnTo>
                    <a:pt x="1038" y="2432"/>
                  </a:lnTo>
                  <a:lnTo>
                    <a:pt x="1056" y="2426"/>
                  </a:lnTo>
                  <a:lnTo>
                    <a:pt x="1070" y="2421"/>
                  </a:lnTo>
                  <a:lnTo>
                    <a:pt x="1079" y="2417"/>
                  </a:lnTo>
                  <a:lnTo>
                    <a:pt x="1082" y="2417"/>
                  </a:lnTo>
                  <a:lnTo>
                    <a:pt x="1026" y="2313"/>
                  </a:lnTo>
                  <a:lnTo>
                    <a:pt x="1026" y="2310"/>
                  </a:lnTo>
                  <a:lnTo>
                    <a:pt x="1025" y="2304"/>
                  </a:lnTo>
                  <a:lnTo>
                    <a:pt x="1026" y="2297"/>
                  </a:lnTo>
                  <a:lnTo>
                    <a:pt x="1031" y="2291"/>
                  </a:lnTo>
                  <a:lnTo>
                    <a:pt x="1038" y="2285"/>
                  </a:lnTo>
                  <a:lnTo>
                    <a:pt x="1044" y="2288"/>
                  </a:lnTo>
                  <a:lnTo>
                    <a:pt x="1053" y="2297"/>
                  </a:lnTo>
                  <a:lnTo>
                    <a:pt x="1065" y="2309"/>
                  </a:lnTo>
                  <a:lnTo>
                    <a:pt x="1077" y="2325"/>
                  </a:lnTo>
                  <a:lnTo>
                    <a:pt x="1089" y="2345"/>
                  </a:lnTo>
                  <a:lnTo>
                    <a:pt x="1101" y="2363"/>
                  </a:lnTo>
                  <a:lnTo>
                    <a:pt x="1113" y="2382"/>
                  </a:lnTo>
                  <a:lnTo>
                    <a:pt x="1124" y="2399"/>
                  </a:lnTo>
                  <a:lnTo>
                    <a:pt x="1133" y="2412"/>
                  </a:lnTo>
                  <a:lnTo>
                    <a:pt x="1137" y="2421"/>
                  </a:lnTo>
                  <a:lnTo>
                    <a:pt x="1140" y="2426"/>
                  </a:lnTo>
                  <a:lnTo>
                    <a:pt x="1142" y="2427"/>
                  </a:lnTo>
                  <a:lnTo>
                    <a:pt x="1149" y="2433"/>
                  </a:lnTo>
                  <a:lnTo>
                    <a:pt x="1163" y="2442"/>
                  </a:lnTo>
                  <a:lnTo>
                    <a:pt x="1179" y="2453"/>
                  </a:lnTo>
                  <a:lnTo>
                    <a:pt x="1200" y="2463"/>
                  </a:lnTo>
                  <a:lnTo>
                    <a:pt x="1224" y="2471"/>
                  </a:lnTo>
                  <a:lnTo>
                    <a:pt x="1253" y="2477"/>
                  </a:lnTo>
                  <a:lnTo>
                    <a:pt x="1286" y="2478"/>
                  </a:lnTo>
                  <a:lnTo>
                    <a:pt x="1320" y="2474"/>
                  </a:lnTo>
                  <a:lnTo>
                    <a:pt x="1358" y="2463"/>
                  </a:lnTo>
                  <a:lnTo>
                    <a:pt x="1398" y="2444"/>
                  </a:lnTo>
                  <a:lnTo>
                    <a:pt x="1430" y="2424"/>
                  </a:lnTo>
                  <a:lnTo>
                    <a:pt x="1463" y="2399"/>
                  </a:lnTo>
                  <a:lnTo>
                    <a:pt x="1500" y="2367"/>
                  </a:lnTo>
                  <a:lnTo>
                    <a:pt x="1538" y="2331"/>
                  </a:lnTo>
                  <a:lnTo>
                    <a:pt x="1578" y="2292"/>
                  </a:lnTo>
                  <a:lnTo>
                    <a:pt x="1619" y="2250"/>
                  </a:lnTo>
                  <a:lnTo>
                    <a:pt x="1659" y="2204"/>
                  </a:lnTo>
                  <a:lnTo>
                    <a:pt x="1698" y="2157"/>
                  </a:lnTo>
                  <a:lnTo>
                    <a:pt x="1736" y="2108"/>
                  </a:lnTo>
                  <a:lnTo>
                    <a:pt x="1772" y="2058"/>
                  </a:lnTo>
                  <a:lnTo>
                    <a:pt x="1803" y="2009"/>
                  </a:lnTo>
                  <a:lnTo>
                    <a:pt x="1833" y="1959"/>
                  </a:lnTo>
                  <a:lnTo>
                    <a:pt x="1857" y="1911"/>
                  </a:lnTo>
                  <a:lnTo>
                    <a:pt x="1877" y="1865"/>
                  </a:lnTo>
                  <a:lnTo>
                    <a:pt x="1892" y="1821"/>
                  </a:lnTo>
                  <a:lnTo>
                    <a:pt x="1899" y="1781"/>
                  </a:lnTo>
                  <a:lnTo>
                    <a:pt x="1899" y="1734"/>
                  </a:lnTo>
                  <a:lnTo>
                    <a:pt x="1893" y="1689"/>
                  </a:lnTo>
                  <a:lnTo>
                    <a:pt x="1881" y="1647"/>
                  </a:lnTo>
                  <a:lnTo>
                    <a:pt x="1863" y="1605"/>
                  </a:lnTo>
                  <a:lnTo>
                    <a:pt x="1842" y="1565"/>
                  </a:lnTo>
                  <a:lnTo>
                    <a:pt x="1817" y="1526"/>
                  </a:lnTo>
                  <a:lnTo>
                    <a:pt x="1790" y="1485"/>
                  </a:lnTo>
                  <a:lnTo>
                    <a:pt x="1761" y="1446"/>
                  </a:lnTo>
                  <a:lnTo>
                    <a:pt x="1733" y="1406"/>
                  </a:lnTo>
                  <a:lnTo>
                    <a:pt x="1706" y="1365"/>
                  </a:lnTo>
                  <a:lnTo>
                    <a:pt x="1680" y="1323"/>
                  </a:lnTo>
                  <a:lnTo>
                    <a:pt x="1658" y="1278"/>
                  </a:lnTo>
                  <a:lnTo>
                    <a:pt x="1640" y="1233"/>
                  </a:lnTo>
                  <a:lnTo>
                    <a:pt x="1626" y="1191"/>
                  </a:lnTo>
                  <a:lnTo>
                    <a:pt x="1614" y="1148"/>
                  </a:lnTo>
                  <a:lnTo>
                    <a:pt x="1604" y="1103"/>
                  </a:lnTo>
                  <a:lnTo>
                    <a:pt x="1595" y="1056"/>
                  </a:lnTo>
                  <a:lnTo>
                    <a:pt x="1589" y="1010"/>
                  </a:lnTo>
                  <a:lnTo>
                    <a:pt x="1584" y="962"/>
                  </a:lnTo>
                  <a:lnTo>
                    <a:pt x="1586" y="915"/>
                  </a:lnTo>
                  <a:lnTo>
                    <a:pt x="1589" y="867"/>
                  </a:lnTo>
                  <a:lnTo>
                    <a:pt x="1598" y="822"/>
                  </a:lnTo>
                  <a:lnTo>
                    <a:pt x="1611" y="777"/>
                  </a:lnTo>
                  <a:lnTo>
                    <a:pt x="1631" y="734"/>
                  </a:lnTo>
                  <a:lnTo>
                    <a:pt x="1656" y="693"/>
                  </a:lnTo>
                  <a:lnTo>
                    <a:pt x="1689" y="654"/>
                  </a:lnTo>
                  <a:lnTo>
                    <a:pt x="1728" y="618"/>
                  </a:lnTo>
                  <a:lnTo>
                    <a:pt x="1775" y="587"/>
                  </a:lnTo>
                  <a:lnTo>
                    <a:pt x="1824" y="558"/>
                  </a:lnTo>
                  <a:lnTo>
                    <a:pt x="1874" y="531"/>
                  </a:lnTo>
                  <a:lnTo>
                    <a:pt x="1925" y="504"/>
                  </a:lnTo>
                  <a:lnTo>
                    <a:pt x="1977" y="477"/>
                  </a:lnTo>
                  <a:lnTo>
                    <a:pt x="2027" y="452"/>
                  </a:lnTo>
                  <a:lnTo>
                    <a:pt x="2076" y="426"/>
                  </a:lnTo>
                  <a:lnTo>
                    <a:pt x="2124" y="401"/>
                  </a:lnTo>
                  <a:lnTo>
                    <a:pt x="2168" y="374"/>
                  </a:lnTo>
                  <a:lnTo>
                    <a:pt x="2210" y="347"/>
                  </a:lnTo>
                  <a:lnTo>
                    <a:pt x="2246" y="320"/>
                  </a:lnTo>
                  <a:lnTo>
                    <a:pt x="2279" y="291"/>
                  </a:lnTo>
                  <a:lnTo>
                    <a:pt x="2304" y="261"/>
                  </a:lnTo>
                  <a:lnTo>
                    <a:pt x="2324" y="231"/>
                  </a:lnTo>
                  <a:lnTo>
                    <a:pt x="2337" y="198"/>
                  </a:lnTo>
                  <a:lnTo>
                    <a:pt x="2342" y="165"/>
                  </a:lnTo>
                  <a:lnTo>
                    <a:pt x="2339" y="129"/>
                  </a:lnTo>
                  <a:lnTo>
                    <a:pt x="2328" y="102"/>
                  </a:lnTo>
                  <a:lnTo>
                    <a:pt x="2310" y="80"/>
                  </a:lnTo>
                  <a:lnTo>
                    <a:pt x="2285" y="60"/>
                  </a:lnTo>
                  <a:lnTo>
                    <a:pt x="2253" y="44"/>
                  </a:lnTo>
                  <a:lnTo>
                    <a:pt x="2216" y="29"/>
                  </a:lnTo>
                  <a:lnTo>
                    <a:pt x="2174" y="18"/>
                  </a:lnTo>
                  <a:lnTo>
                    <a:pt x="2129" y="11"/>
                  </a:lnTo>
                  <a:lnTo>
                    <a:pt x="2078" y="5"/>
                  </a:lnTo>
                  <a:lnTo>
                    <a:pt x="2025" y="0"/>
                  </a:lnTo>
                  <a:lnTo>
                    <a:pt x="1971" y="0"/>
                  </a:lnTo>
                  <a:lnTo>
                    <a:pt x="1914" y="2"/>
                  </a:lnTo>
                  <a:lnTo>
                    <a:pt x="1857" y="5"/>
                  </a:lnTo>
                  <a:lnTo>
                    <a:pt x="1800" y="9"/>
                  </a:lnTo>
                  <a:lnTo>
                    <a:pt x="1745" y="17"/>
                  </a:lnTo>
                  <a:lnTo>
                    <a:pt x="1689" y="26"/>
                  </a:lnTo>
                  <a:lnTo>
                    <a:pt x="1637" y="36"/>
                  </a:lnTo>
                  <a:lnTo>
                    <a:pt x="1587" y="48"/>
                  </a:lnTo>
                  <a:lnTo>
                    <a:pt x="1541" y="60"/>
                  </a:lnTo>
                  <a:lnTo>
                    <a:pt x="1499" y="75"/>
                  </a:lnTo>
                  <a:lnTo>
                    <a:pt x="1461" y="90"/>
                  </a:lnTo>
                  <a:lnTo>
                    <a:pt x="1430" y="107"/>
                  </a:lnTo>
                  <a:lnTo>
                    <a:pt x="1379" y="138"/>
                  </a:lnTo>
                  <a:lnTo>
                    <a:pt x="1332" y="170"/>
                  </a:lnTo>
                  <a:lnTo>
                    <a:pt x="1290" y="201"/>
                  </a:lnTo>
                  <a:lnTo>
                    <a:pt x="1253" y="231"/>
                  </a:lnTo>
                  <a:lnTo>
                    <a:pt x="1221" y="258"/>
                  </a:lnTo>
                  <a:lnTo>
                    <a:pt x="1194" y="284"/>
                  </a:lnTo>
                  <a:lnTo>
                    <a:pt x="1172" y="305"/>
                  </a:lnTo>
                  <a:lnTo>
                    <a:pt x="1155" y="323"/>
                  </a:lnTo>
                  <a:lnTo>
                    <a:pt x="1143" y="336"/>
                  </a:lnTo>
                  <a:lnTo>
                    <a:pt x="1136" y="345"/>
                  </a:lnTo>
                  <a:lnTo>
                    <a:pt x="1133" y="348"/>
                  </a:lnTo>
                  <a:lnTo>
                    <a:pt x="1187" y="399"/>
                  </a:lnTo>
                  <a:lnTo>
                    <a:pt x="1188" y="401"/>
                  </a:lnTo>
                  <a:lnTo>
                    <a:pt x="1190" y="407"/>
                  </a:lnTo>
                  <a:lnTo>
                    <a:pt x="1190" y="413"/>
                  </a:lnTo>
                  <a:lnTo>
                    <a:pt x="1188" y="419"/>
                  </a:lnTo>
                  <a:lnTo>
                    <a:pt x="1182" y="425"/>
                  </a:lnTo>
                  <a:lnTo>
                    <a:pt x="1172" y="426"/>
                  </a:lnTo>
                  <a:lnTo>
                    <a:pt x="1161" y="426"/>
                  </a:lnTo>
                  <a:lnTo>
                    <a:pt x="1154" y="423"/>
                  </a:lnTo>
                  <a:lnTo>
                    <a:pt x="1151" y="422"/>
                  </a:lnTo>
                  <a:lnTo>
                    <a:pt x="1091" y="371"/>
                  </a:lnTo>
                  <a:lnTo>
                    <a:pt x="1085" y="371"/>
                  </a:lnTo>
                  <a:lnTo>
                    <a:pt x="1071" y="371"/>
                  </a:lnTo>
                  <a:lnTo>
                    <a:pt x="1050" y="372"/>
                  </a:lnTo>
                  <a:lnTo>
                    <a:pt x="1023" y="374"/>
                  </a:lnTo>
                  <a:lnTo>
                    <a:pt x="989" y="378"/>
                  </a:lnTo>
                  <a:lnTo>
                    <a:pt x="951" y="386"/>
                  </a:lnTo>
                  <a:lnTo>
                    <a:pt x="909" y="396"/>
                  </a:lnTo>
                  <a:lnTo>
                    <a:pt x="866" y="410"/>
                  </a:lnTo>
                  <a:lnTo>
                    <a:pt x="821" y="428"/>
                  </a:lnTo>
                  <a:lnTo>
                    <a:pt x="774" y="452"/>
                  </a:lnTo>
                  <a:lnTo>
                    <a:pt x="729" y="480"/>
                  </a:lnTo>
                  <a:lnTo>
                    <a:pt x="686" y="515"/>
                  </a:lnTo>
                  <a:lnTo>
                    <a:pt x="647" y="555"/>
                  </a:lnTo>
                  <a:lnTo>
                    <a:pt x="608" y="603"/>
                  </a:lnTo>
                  <a:lnTo>
                    <a:pt x="573" y="654"/>
                  </a:lnTo>
                  <a:lnTo>
                    <a:pt x="545" y="704"/>
                  </a:lnTo>
                  <a:lnTo>
                    <a:pt x="521" y="753"/>
                  </a:lnTo>
                  <a:lnTo>
                    <a:pt x="501" y="801"/>
                  </a:lnTo>
                  <a:lnTo>
                    <a:pt x="485" y="845"/>
                  </a:lnTo>
                  <a:lnTo>
                    <a:pt x="471" y="885"/>
                  </a:lnTo>
                  <a:lnTo>
                    <a:pt x="462" y="921"/>
                  </a:lnTo>
                  <a:lnTo>
                    <a:pt x="455" y="951"/>
                  </a:lnTo>
                  <a:lnTo>
                    <a:pt x="452" y="974"/>
                  </a:lnTo>
                  <a:lnTo>
                    <a:pt x="449" y="987"/>
                  </a:lnTo>
                  <a:lnTo>
                    <a:pt x="447" y="992"/>
                  </a:lnTo>
                  <a:lnTo>
                    <a:pt x="558" y="1013"/>
                  </a:lnTo>
                  <a:lnTo>
                    <a:pt x="560" y="1013"/>
                  </a:lnTo>
                  <a:lnTo>
                    <a:pt x="561" y="1013"/>
                  </a:lnTo>
                  <a:lnTo>
                    <a:pt x="564" y="1014"/>
                  </a:lnTo>
                  <a:lnTo>
                    <a:pt x="567" y="1016"/>
                  </a:lnTo>
                  <a:lnTo>
                    <a:pt x="570" y="1017"/>
                  </a:lnTo>
                  <a:lnTo>
                    <a:pt x="573" y="1020"/>
                  </a:lnTo>
                  <a:lnTo>
                    <a:pt x="576" y="1022"/>
                  </a:lnTo>
                  <a:lnTo>
                    <a:pt x="576" y="1025"/>
                  </a:lnTo>
                  <a:lnTo>
                    <a:pt x="576" y="1029"/>
                  </a:lnTo>
                  <a:lnTo>
                    <a:pt x="575" y="1032"/>
                  </a:lnTo>
                  <a:lnTo>
                    <a:pt x="564" y="1041"/>
                  </a:lnTo>
                  <a:lnTo>
                    <a:pt x="552" y="1046"/>
                  </a:lnTo>
                  <a:lnTo>
                    <a:pt x="545" y="1047"/>
                  </a:lnTo>
                  <a:lnTo>
                    <a:pt x="540" y="1049"/>
                  </a:lnTo>
                  <a:lnTo>
                    <a:pt x="393" y="103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en-US"/>
            </a:p>
          </p:txBody>
        </p:sp>
        <p:sp>
          <p:nvSpPr>
            <p:cNvPr id="20" name="í$ḻíḋê">
              <a:extLst>
                <a:ext uri="{FF2B5EF4-FFF2-40B4-BE49-F238E27FC236}">
                  <a16:creationId xmlns:a16="http://schemas.microsoft.com/office/drawing/2014/main" id="{428FD1A8-C6CA-4D9B-AB32-0B82A96F1A71}"/>
                </a:ext>
              </a:extLst>
            </p:cNvPr>
            <p:cNvSpPr/>
            <p:nvPr/>
          </p:nvSpPr>
          <p:spPr bwMode="gray">
            <a:xfrm>
              <a:off x="5150524" y="2138487"/>
              <a:ext cx="2199910" cy="1323309"/>
            </a:xfrm>
            <a:custGeom>
              <a:avLst/>
              <a:gdLst/>
              <a:ahLst/>
              <a:cxnLst>
                <a:cxn ang="0">
                  <a:pos x="744" y="368"/>
                </a:cxn>
                <a:cxn ang="0">
                  <a:pos x="732" y="275"/>
                </a:cxn>
                <a:cxn ang="0">
                  <a:pos x="768" y="161"/>
                </a:cxn>
                <a:cxn ang="0">
                  <a:pos x="915" y="60"/>
                </a:cxn>
                <a:cxn ang="0">
                  <a:pos x="1164" y="5"/>
                </a:cxn>
                <a:cxn ang="0">
                  <a:pos x="1448" y="14"/>
                </a:cxn>
                <a:cxn ang="0">
                  <a:pos x="1686" y="86"/>
                </a:cxn>
                <a:cxn ang="0">
                  <a:pos x="1835" y="171"/>
                </a:cxn>
                <a:cxn ang="0">
                  <a:pos x="1898" y="224"/>
                </a:cxn>
                <a:cxn ang="0">
                  <a:pos x="1893" y="338"/>
                </a:cxn>
                <a:cxn ang="0">
                  <a:pos x="1898" y="350"/>
                </a:cxn>
                <a:cxn ang="0">
                  <a:pos x="1913" y="354"/>
                </a:cxn>
                <a:cxn ang="0">
                  <a:pos x="1937" y="326"/>
                </a:cxn>
                <a:cxn ang="0">
                  <a:pos x="1965" y="221"/>
                </a:cxn>
                <a:cxn ang="0">
                  <a:pos x="2093" y="213"/>
                </a:cxn>
                <a:cxn ang="0">
                  <a:pos x="2298" y="239"/>
                </a:cxn>
                <a:cxn ang="0">
                  <a:pos x="2534" y="342"/>
                </a:cxn>
                <a:cxn ang="0">
                  <a:pos x="2742" y="522"/>
                </a:cxn>
                <a:cxn ang="0">
                  <a:pos x="2859" y="738"/>
                </a:cxn>
                <a:cxn ang="0">
                  <a:pos x="2879" y="1005"/>
                </a:cxn>
                <a:cxn ang="0">
                  <a:pos x="2802" y="1325"/>
                </a:cxn>
                <a:cxn ang="0">
                  <a:pos x="2669" y="1584"/>
                </a:cxn>
                <a:cxn ang="0">
                  <a:pos x="2505" y="1722"/>
                </a:cxn>
                <a:cxn ang="0">
                  <a:pos x="2373" y="1710"/>
                </a:cxn>
                <a:cxn ang="0">
                  <a:pos x="2270" y="1614"/>
                </a:cxn>
                <a:cxn ang="0">
                  <a:pos x="2162" y="1500"/>
                </a:cxn>
                <a:cxn ang="0">
                  <a:pos x="2025" y="1433"/>
                </a:cxn>
                <a:cxn ang="0">
                  <a:pos x="1767" y="1422"/>
                </a:cxn>
                <a:cxn ang="0">
                  <a:pos x="1476" y="1443"/>
                </a:cxn>
                <a:cxn ang="0">
                  <a:pos x="1226" y="1467"/>
                </a:cxn>
                <a:cxn ang="0">
                  <a:pos x="1070" y="1457"/>
                </a:cxn>
                <a:cxn ang="0">
                  <a:pos x="1001" y="1434"/>
                </a:cxn>
                <a:cxn ang="0">
                  <a:pos x="969" y="1293"/>
                </a:cxn>
                <a:cxn ang="0">
                  <a:pos x="950" y="1271"/>
                </a:cxn>
                <a:cxn ang="0">
                  <a:pos x="924" y="1292"/>
                </a:cxn>
                <a:cxn ang="0">
                  <a:pos x="944" y="1445"/>
                </a:cxn>
                <a:cxn ang="0">
                  <a:pos x="905" y="1488"/>
                </a:cxn>
                <a:cxn ang="0">
                  <a:pos x="789" y="1586"/>
                </a:cxn>
                <a:cxn ang="0">
                  <a:pos x="599" y="1677"/>
                </a:cxn>
                <a:cxn ang="0">
                  <a:pos x="426" y="1694"/>
                </a:cxn>
                <a:cxn ang="0">
                  <a:pos x="303" y="1605"/>
                </a:cxn>
                <a:cxn ang="0">
                  <a:pos x="173" y="1448"/>
                </a:cxn>
                <a:cxn ang="0">
                  <a:pos x="65" y="1253"/>
                </a:cxn>
                <a:cxn ang="0">
                  <a:pos x="3" y="1052"/>
                </a:cxn>
                <a:cxn ang="0">
                  <a:pos x="20" y="876"/>
                </a:cxn>
                <a:cxn ang="0">
                  <a:pos x="150" y="722"/>
                </a:cxn>
                <a:cxn ang="0">
                  <a:pos x="342" y="594"/>
                </a:cxn>
                <a:cxn ang="0">
                  <a:pos x="537" y="503"/>
                </a:cxn>
                <a:cxn ang="0">
                  <a:pos x="678" y="452"/>
                </a:cxn>
                <a:cxn ang="0">
                  <a:pos x="893" y="455"/>
                </a:cxn>
                <a:cxn ang="0">
                  <a:pos x="914" y="455"/>
                </a:cxn>
                <a:cxn ang="0">
                  <a:pos x="905" y="413"/>
                </a:cxn>
                <a:cxn ang="0">
                  <a:pos x="753" y="393"/>
                </a:cxn>
              </a:cxnLst>
              <a:rect l="0" t="0" r="r" b="b"/>
              <a:pathLst>
                <a:path w="2883" h="1731">
                  <a:moveTo>
                    <a:pt x="753" y="393"/>
                  </a:moveTo>
                  <a:lnTo>
                    <a:pt x="752" y="390"/>
                  </a:lnTo>
                  <a:lnTo>
                    <a:pt x="749" y="381"/>
                  </a:lnTo>
                  <a:lnTo>
                    <a:pt x="744" y="368"/>
                  </a:lnTo>
                  <a:lnTo>
                    <a:pt x="740" y="350"/>
                  </a:lnTo>
                  <a:lnTo>
                    <a:pt x="735" y="327"/>
                  </a:lnTo>
                  <a:lnTo>
                    <a:pt x="732" y="302"/>
                  </a:lnTo>
                  <a:lnTo>
                    <a:pt x="732" y="275"/>
                  </a:lnTo>
                  <a:lnTo>
                    <a:pt x="734" y="246"/>
                  </a:lnTo>
                  <a:lnTo>
                    <a:pt x="741" y="218"/>
                  </a:lnTo>
                  <a:lnTo>
                    <a:pt x="752" y="189"/>
                  </a:lnTo>
                  <a:lnTo>
                    <a:pt x="768" y="161"/>
                  </a:lnTo>
                  <a:lnTo>
                    <a:pt x="791" y="134"/>
                  </a:lnTo>
                  <a:lnTo>
                    <a:pt x="822" y="108"/>
                  </a:lnTo>
                  <a:lnTo>
                    <a:pt x="866" y="83"/>
                  </a:lnTo>
                  <a:lnTo>
                    <a:pt x="915" y="60"/>
                  </a:lnTo>
                  <a:lnTo>
                    <a:pt x="972" y="41"/>
                  </a:lnTo>
                  <a:lnTo>
                    <a:pt x="1032" y="24"/>
                  </a:lnTo>
                  <a:lnTo>
                    <a:pt x="1097" y="12"/>
                  </a:lnTo>
                  <a:lnTo>
                    <a:pt x="1164" y="5"/>
                  </a:lnTo>
                  <a:lnTo>
                    <a:pt x="1233" y="0"/>
                  </a:lnTo>
                  <a:lnTo>
                    <a:pt x="1305" y="0"/>
                  </a:lnTo>
                  <a:lnTo>
                    <a:pt x="1376" y="5"/>
                  </a:lnTo>
                  <a:lnTo>
                    <a:pt x="1448" y="14"/>
                  </a:lnTo>
                  <a:lnTo>
                    <a:pt x="1518" y="29"/>
                  </a:lnTo>
                  <a:lnTo>
                    <a:pt x="1580" y="45"/>
                  </a:lnTo>
                  <a:lnTo>
                    <a:pt x="1637" y="65"/>
                  </a:lnTo>
                  <a:lnTo>
                    <a:pt x="1686" y="86"/>
                  </a:lnTo>
                  <a:lnTo>
                    <a:pt x="1731" y="107"/>
                  </a:lnTo>
                  <a:lnTo>
                    <a:pt x="1772" y="129"/>
                  </a:lnTo>
                  <a:lnTo>
                    <a:pt x="1806" y="150"/>
                  </a:lnTo>
                  <a:lnTo>
                    <a:pt x="1835" y="171"/>
                  </a:lnTo>
                  <a:lnTo>
                    <a:pt x="1859" y="189"/>
                  </a:lnTo>
                  <a:lnTo>
                    <a:pt x="1877" y="204"/>
                  </a:lnTo>
                  <a:lnTo>
                    <a:pt x="1890" y="216"/>
                  </a:lnTo>
                  <a:lnTo>
                    <a:pt x="1898" y="224"/>
                  </a:lnTo>
                  <a:lnTo>
                    <a:pt x="1901" y="227"/>
                  </a:lnTo>
                  <a:lnTo>
                    <a:pt x="1893" y="335"/>
                  </a:lnTo>
                  <a:lnTo>
                    <a:pt x="1893" y="335"/>
                  </a:lnTo>
                  <a:lnTo>
                    <a:pt x="1893" y="338"/>
                  </a:lnTo>
                  <a:lnTo>
                    <a:pt x="1895" y="339"/>
                  </a:lnTo>
                  <a:lnTo>
                    <a:pt x="1895" y="342"/>
                  </a:lnTo>
                  <a:lnTo>
                    <a:pt x="1896" y="345"/>
                  </a:lnTo>
                  <a:lnTo>
                    <a:pt x="1898" y="350"/>
                  </a:lnTo>
                  <a:lnTo>
                    <a:pt x="1901" y="351"/>
                  </a:lnTo>
                  <a:lnTo>
                    <a:pt x="1904" y="353"/>
                  </a:lnTo>
                  <a:lnTo>
                    <a:pt x="1908" y="354"/>
                  </a:lnTo>
                  <a:lnTo>
                    <a:pt x="1913" y="354"/>
                  </a:lnTo>
                  <a:lnTo>
                    <a:pt x="1922" y="348"/>
                  </a:lnTo>
                  <a:lnTo>
                    <a:pt x="1928" y="341"/>
                  </a:lnTo>
                  <a:lnTo>
                    <a:pt x="1934" y="332"/>
                  </a:lnTo>
                  <a:lnTo>
                    <a:pt x="1937" y="326"/>
                  </a:lnTo>
                  <a:lnTo>
                    <a:pt x="1938" y="323"/>
                  </a:lnTo>
                  <a:lnTo>
                    <a:pt x="1947" y="224"/>
                  </a:lnTo>
                  <a:lnTo>
                    <a:pt x="1952" y="224"/>
                  </a:lnTo>
                  <a:lnTo>
                    <a:pt x="1965" y="221"/>
                  </a:lnTo>
                  <a:lnTo>
                    <a:pt x="1988" y="218"/>
                  </a:lnTo>
                  <a:lnTo>
                    <a:pt x="2016" y="216"/>
                  </a:lnTo>
                  <a:lnTo>
                    <a:pt x="2051" y="213"/>
                  </a:lnTo>
                  <a:lnTo>
                    <a:pt x="2093" y="213"/>
                  </a:lnTo>
                  <a:lnTo>
                    <a:pt x="2138" y="215"/>
                  </a:lnTo>
                  <a:lnTo>
                    <a:pt x="2189" y="219"/>
                  </a:lnTo>
                  <a:lnTo>
                    <a:pt x="2241" y="227"/>
                  </a:lnTo>
                  <a:lnTo>
                    <a:pt x="2298" y="239"/>
                  </a:lnTo>
                  <a:lnTo>
                    <a:pt x="2357" y="255"/>
                  </a:lnTo>
                  <a:lnTo>
                    <a:pt x="2415" y="278"/>
                  </a:lnTo>
                  <a:lnTo>
                    <a:pt x="2475" y="306"/>
                  </a:lnTo>
                  <a:lnTo>
                    <a:pt x="2534" y="342"/>
                  </a:lnTo>
                  <a:lnTo>
                    <a:pt x="2594" y="384"/>
                  </a:lnTo>
                  <a:lnTo>
                    <a:pt x="2649" y="428"/>
                  </a:lnTo>
                  <a:lnTo>
                    <a:pt x="2699" y="474"/>
                  </a:lnTo>
                  <a:lnTo>
                    <a:pt x="2742" y="522"/>
                  </a:lnTo>
                  <a:lnTo>
                    <a:pt x="2780" y="572"/>
                  </a:lnTo>
                  <a:lnTo>
                    <a:pt x="2813" y="624"/>
                  </a:lnTo>
                  <a:lnTo>
                    <a:pt x="2838" y="680"/>
                  </a:lnTo>
                  <a:lnTo>
                    <a:pt x="2859" y="738"/>
                  </a:lnTo>
                  <a:lnTo>
                    <a:pt x="2874" y="798"/>
                  </a:lnTo>
                  <a:lnTo>
                    <a:pt x="2882" y="864"/>
                  </a:lnTo>
                  <a:lnTo>
                    <a:pt x="2883" y="932"/>
                  </a:lnTo>
                  <a:lnTo>
                    <a:pt x="2879" y="1005"/>
                  </a:lnTo>
                  <a:lnTo>
                    <a:pt x="2868" y="1082"/>
                  </a:lnTo>
                  <a:lnTo>
                    <a:pt x="2850" y="1166"/>
                  </a:lnTo>
                  <a:lnTo>
                    <a:pt x="2829" y="1247"/>
                  </a:lnTo>
                  <a:lnTo>
                    <a:pt x="2802" y="1325"/>
                  </a:lnTo>
                  <a:lnTo>
                    <a:pt x="2774" y="1398"/>
                  </a:lnTo>
                  <a:lnTo>
                    <a:pt x="2741" y="1466"/>
                  </a:lnTo>
                  <a:lnTo>
                    <a:pt x="2706" y="1529"/>
                  </a:lnTo>
                  <a:lnTo>
                    <a:pt x="2669" y="1584"/>
                  </a:lnTo>
                  <a:lnTo>
                    <a:pt x="2628" y="1631"/>
                  </a:lnTo>
                  <a:lnTo>
                    <a:pt x="2588" y="1671"/>
                  </a:lnTo>
                  <a:lnTo>
                    <a:pt x="2547" y="1701"/>
                  </a:lnTo>
                  <a:lnTo>
                    <a:pt x="2505" y="1722"/>
                  </a:lnTo>
                  <a:lnTo>
                    <a:pt x="2463" y="1731"/>
                  </a:lnTo>
                  <a:lnTo>
                    <a:pt x="2432" y="1731"/>
                  </a:lnTo>
                  <a:lnTo>
                    <a:pt x="2400" y="1724"/>
                  </a:lnTo>
                  <a:lnTo>
                    <a:pt x="2373" y="1710"/>
                  </a:lnTo>
                  <a:lnTo>
                    <a:pt x="2346" y="1691"/>
                  </a:lnTo>
                  <a:lnTo>
                    <a:pt x="2319" y="1668"/>
                  </a:lnTo>
                  <a:lnTo>
                    <a:pt x="2294" y="1643"/>
                  </a:lnTo>
                  <a:lnTo>
                    <a:pt x="2270" y="1614"/>
                  </a:lnTo>
                  <a:lnTo>
                    <a:pt x="2244" y="1584"/>
                  </a:lnTo>
                  <a:lnTo>
                    <a:pt x="2217" y="1556"/>
                  </a:lnTo>
                  <a:lnTo>
                    <a:pt x="2190" y="1527"/>
                  </a:lnTo>
                  <a:lnTo>
                    <a:pt x="2162" y="1500"/>
                  </a:lnTo>
                  <a:lnTo>
                    <a:pt x="2132" y="1476"/>
                  </a:lnTo>
                  <a:lnTo>
                    <a:pt x="2099" y="1457"/>
                  </a:lnTo>
                  <a:lnTo>
                    <a:pt x="2064" y="1442"/>
                  </a:lnTo>
                  <a:lnTo>
                    <a:pt x="2025" y="1433"/>
                  </a:lnTo>
                  <a:lnTo>
                    <a:pt x="1968" y="1425"/>
                  </a:lnTo>
                  <a:lnTo>
                    <a:pt x="1904" y="1422"/>
                  </a:lnTo>
                  <a:lnTo>
                    <a:pt x="1838" y="1421"/>
                  </a:lnTo>
                  <a:lnTo>
                    <a:pt x="1767" y="1422"/>
                  </a:lnTo>
                  <a:lnTo>
                    <a:pt x="1694" y="1425"/>
                  </a:lnTo>
                  <a:lnTo>
                    <a:pt x="1622" y="1430"/>
                  </a:lnTo>
                  <a:lnTo>
                    <a:pt x="1548" y="1436"/>
                  </a:lnTo>
                  <a:lnTo>
                    <a:pt x="1476" y="1443"/>
                  </a:lnTo>
                  <a:lnTo>
                    <a:pt x="1407" y="1449"/>
                  </a:lnTo>
                  <a:lnTo>
                    <a:pt x="1341" y="1457"/>
                  </a:lnTo>
                  <a:lnTo>
                    <a:pt x="1281" y="1463"/>
                  </a:lnTo>
                  <a:lnTo>
                    <a:pt x="1226" y="1467"/>
                  </a:lnTo>
                  <a:lnTo>
                    <a:pt x="1178" y="1467"/>
                  </a:lnTo>
                  <a:lnTo>
                    <a:pt x="1136" y="1466"/>
                  </a:lnTo>
                  <a:lnTo>
                    <a:pt x="1100" y="1463"/>
                  </a:lnTo>
                  <a:lnTo>
                    <a:pt x="1070" y="1457"/>
                  </a:lnTo>
                  <a:lnTo>
                    <a:pt x="1046" y="1451"/>
                  </a:lnTo>
                  <a:lnTo>
                    <a:pt x="1026" y="1445"/>
                  </a:lnTo>
                  <a:lnTo>
                    <a:pt x="1011" y="1439"/>
                  </a:lnTo>
                  <a:lnTo>
                    <a:pt x="1001" y="1434"/>
                  </a:lnTo>
                  <a:lnTo>
                    <a:pt x="996" y="1431"/>
                  </a:lnTo>
                  <a:lnTo>
                    <a:pt x="993" y="1430"/>
                  </a:lnTo>
                  <a:lnTo>
                    <a:pt x="971" y="1296"/>
                  </a:lnTo>
                  <a:lnTo>
                    <a:pt x="969" y="1293"/>
                  </a:lnTo>
                  <a:lnTo>
                    <a:pt x="968" y="1289"/>
                  </a:lnTo>
                  <a:lnTo>
                    <a:pt x="963" y="1281"/>
                  </a:lnTo>
                  <a:lnTo>
                    <a:pt x="957" y="1275"/>
                  </a:lnTo>
                  <a:lnTo>
                    <a:pt x="950" y="1271"/>
                  </a:lnTo>
                  <a:lnTo>
                    <a:pt x="939" y="1272"/>
                  </a:lnTo>
                  <a:lnTo>
                    <a:pt x="930" y="1277"/>
                  </a:lnTo>
                  <a:lnTo>
                    <a:pt x="926" y="1284"/>
                  </a:lnTo>
                  <a:lnTo>
                    <a:pt x="924" y="1292"/>
                  </a:lnTo>
                  <a:lnTo>
                    <a:pt x="924" y="1298"/>
                  </a:lnTo>
                  <a:lnTo>
                    <a:pt x="924" y="1304"/>
                  </a:lnTo>
                  <a:lnTo>
                    <a:pt x="926" y="1305"/>
                  </a:lnTo>
                  <a:lnTo>
                    <a:pt x="944" y="1445"/>
                  </a:lnTo>
                  <a:lnTo>
                    <a:pt x="942" y="1448"/>
                  </a:lnTo>
                  <a:lnTo>
                    <a:pt x="935" y="1457"/>
                  </a:lnTo>
                  <a:lnTo>
                    <a:pt x="923" y="1470"/>
                  </a:lnTo>
                  <a:lnTo>
                    <a:pt x="905" y="1488"/>
                  </a:lnTo>
                  <a:lnTo>
                    <a:pt x="884" y="1511"/>
                  </a:lnTo>
                  <a:lnTo>
                    <a:pt x="857" y="1535"/>
                  </a:lnTo>
                  <a:lnTo>
                    <a:pt x="825" y="1560"/>
                  </a:lnTo>
                  <a:lnTo>
                    <a:pt x="789" y="1586"/>
                  </a:lnTo>
                  <a:lnTo>
                    <a:pt x="749" y="1611"/>
                  </a:lnTo>
                  <a:lnTo>
                    <a:pt x="704" y="1635"/>
                  </a:lnTo>
                  <a:lnTo>
                    <a:pt x="654" y="1658"/>
                  </a:lnTo>
                  <a:lnTo>
                    <a:pt x="599" y="1677"/>
                  </a:lnTo>
                  <a:lnTo>
                    <a:pt x="540" y="1692"/>
                  </a:lnTo>
                  <a:lnTo>
                    <a:pt x="477" y="1703"/>
                  </a:lnTo>
                  <a:lnTo>
                    <a:pt x="453" y="1701"/>
                  </a:lnTo>
                  <a:lnTo>
                    <a:pt x="426" y="1694"/>
                  </a:lnTo>
                  <a:lnTo>
                    <a:pt x="398" y="1680"/>
                  </a:lnTo>
                  <a:lnTo>
                    <a:pt x="368" y="1661"/>
                  </a:lnTo>
                  <a:lnTo>
                    <a:pt x="335" y="1635"/>
                  </a:lnTo>
                  <a:lnTo>
                    <a:pt x="303" y="1605"/>
                  </a:lnTo>
                  <a:lnTo>
                    <a:pt x="270" y="1571"/>
                  </a:lnTo>
                  <a:lnTo>
                    <a:pt x="237" y="1533"/>
                  </a:lnTo>
                  <a:lnTo>
                    <a:pt x="204" y="1491"/>
                  </a:lnTo>
                  <a:lnTo>
                    <a:pt x="173" y="1448"/>
                  </a:lnTo>
                  <a:lnTo>
                    <a:pt x="143" y="1401"/>
                  </a:lnTo>
                  <a:lnTo>
                    <a:pt x="114" y="1352"/>
                  </a:lnTo>
                  <a:lnTo>
                    <a:pt x="87" y="1302"/>
                  </a:lnTo>
                  <a:lnTo>
                    <a:pt x="65" y="1253"/>
                  </a:lnTo>
                  <a:lnTo>
                    <a:pt x="44" y="1202"/>
                  </a:lnTo>
                  <a:lnTo>
                    <a:pt x="26" y="1151"/>
                  </a:lnTo>
                  <a:lnTo>
                    <a:pt x="12" y="1100"/>
                  </a:lnTo>
                  <a:lnTo>
                    <a:pt x="3" y="1052"/>
                  </a:lnTo>
                  <a:lnTo>
                    <a:pt x="0" y="1004"/>
                  </a:lnTo>
                  <a:lnTo>
                    <a:pt x="0" y="959"/>
                  </a:lnTo>
                  <a:lnTo>
                    <a:pt x="8" y="917"/>
                  </a:lnTo>
                  <a:lnTo>
                    <a:pt x="20" y="876"/>
                  </a:lnTo>
                  <a:lnTo>
                    <a:pt x="39" y="842"/>
                  </a:lnTo>
                  <a:lnTo>
                    <a:pt x="72" y="800"/>
                  </a:lnTo>
                  <a:lnTo>
                    <a:pt x="108" y="759"/>
                  </a:lnTo>
                  <a:lnTo>
                    <a:pt x="150" y="722"/>
                  </a:lnTo>
                  <a:lnTo>
                    <a:pt x="195" y="686"/>
                  </a:lnTo>
                  <a:lnTo>
                    <a:pt x="243" y="653"/>
                  </a:lnTo>
                  <a:lnTo>
                    <a:pt x="293" y="623"/>
                  </a:lnTo>
                  <a:lnTo>
                    <a:pt x="342" y="594"/>
                  </a:lnTo>
                  <a:lnTo>
                    <a:pt x="393" y="567"/>
                  </a:lnTo>
                  <a:lnTo>
                    <a:pt x="443" y="543"/>
                  </a:lnTo>
                  <a:lnTo>
                    <a:pt x="491" y="522"/>
                  </a:lnTo>
                  <a:lnTo>
                    <a:pt x="537" y="503"/>
                  </a:lnTo>
                  <a:lnTo>
                    <a:pt x="579" y="486"/>
                  </a:lnTo>
                  <a:lnTo>
                    <a:pt x="617" y="473"/>
                  </a:lnTo>
                  <a:lnTo>
                    <a:pt x="650" y="461"/>
                  </a:lnTo>
                  <a:lnTo>
                    <a:pt x="678" y="452"/>
                  </a:lnTo>
                  <a:lnTo>
                    <a:pt x="698" y="446"/>
                  </a:lnTo>
                  <a:lnTo>
                    <a:pt x="711" y="443"/>
                  </a:lnTo>
                  <a:lnTo>
                    <a:pt x="716" y="441"/>
                  </a:lnTo>
                  <a:lnTo>
                    <a:pt x="893" y="455"/>
                  </a:lnTo>
                  <a:lnTo>
                    <a:pt x="894" y="455"/>
                  </a:lnTo>
                  <a:lnTo>
                    <a:pt x="900" y="456"/>
                  </a:lnTo>
                  <a:lnTo>
                    <a:pt x="908" y="456"/>
                  </a:lnTo>
                  <a:lnTo>
                    <a:pt x="914" y="455"/>
                  </a:lnTo>
                  <a:lnTo>
                    <a:pt x="918" y="449"/>
                  </a:lnTo>
                  <a:lnTo>
                    <a:pt x="918" y="438"/>
                  </a:lnTo>
                  <a:lnTo>
                    <a:pt x="914" y="425"/>
                  </a:lnTo>
                  <a:lnTo>
                    <a:pt x="905" y="413"/>
                  </a:lnTo>
                  <a:lnTo>
                    <a:pt x="897" y="405"/>
                  </a:lnTo>
                  <a:lnTo>
                    <a:pt x="890" y="401"/>
                  </a:lnTo>
                  <a:lnTo>
                    <a:pt x="888" y="398"/>
                  </a:lnTo>
                  <a:lnTo>
                    <a:pt x="753" y="39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en-US"/>
            </a:p>
          </p:txBody>
        </p:sp>
        <p:sp>
          <p:nvSpPr>
            <p:cNvPr id="21" name="iṩḷiḋè">
              <a:extLst>
                <a:ext uri="{FF2B5EF4-FFF2-40B4-BE49-F238E27FC236}">
                  <a16:creationId xmlns:a16="http://schemas.microsoft.com/office/drawing/2014/main" id="{34263A65-2F8B-4F13-9B00-60262B303493}"/>
                </a:ext>
              </a:extLst>
            </p:cNvPr>
            <p:cNvSpPr/>
            <p:nvPr/>
          </p:nvSpPr>
          <p:spPr bwMode="gray">
            <a:xfrm>
              <a:off x="5008594" y="3289789"/>
              <a:ext cx="1872556" cy="1268267"/>
            </a:xfrm>
            <a:custGeom>
              <a:avLst/>
              <a:gdLst/>
              <a:ahLst/>
              <a:cxnLst>
                <a:cxn ang="0">
                  <a:pos x="216" y="1196"/>
                </a:cxn>
                <a:cxn ang="0">
                  <a:pos x="222" y="1184"/>
                </a:cxn>
                <a:cxn ang="0">
                  <a:pos x="243" y="1184"/>
                </a:cxn>
                <a:cxn ang="0">
                  <a:pos x="258" y="1220"/>
                </a:cxn>
                <a:cxn ang="0">
                  <a:pos x="243" y="1386"/>
                </a:cxn>
                <a:cxn ang="0">
                  <a:pos x="317" y="1491"/>
                </a:cxn>
                <a:cxn ang="0">
                  <a:pos x="464" y="1601"/>
                </a:cxn>
                <a:cxn ang="0">
                  <a:pos x="738" y="1659"/>
                </a:cxn>
                <a:cxn ang="0">
                  <a:pos x="1070" y="1617"/>
                </a:cxn>
                <a:cxn ang="0">
                  <a:pos x="1370" y="1493"/>
                </a:cxn>
                <a:cxn ang="0">
                  <a:pos x="1538" y="1388"/>
                </a:cxn>
                <a:cxn ang="0">
                  <a:pos x="1605" y="1332"/>
                </a:cxn>
                <a:cxn ang="0">
                  <a:pos x="1643" y="1337"/>
                </a:cxn>
                <a:cxn ang="0">
                  <a:pos x="1772" y="1364"/>
                </a:cxn>
                <a:cxn ang="0">
                  <a:pos x="1944" y="1386"/>
                </a:cxn>
                <a:cxn ang="0">
                  <a:pos x="2130" y="1389"/>
                </a:cxn>
                <a:cxn ang="0">
                  <a:pos x="2258" y="1353"/>
                </a:cxn>
                <a:cxn ang="0">
                  <a:pos x="2295" y="1250"/>
                </a:cxn>
                <a:cxn ang="0">
                  <a:pos x="2237" y="1140"/>
                </a:cxn>
                <a:cxn ang="0">
                  <a:pos x="2118" y="1083"/>
                </a:cxn>
                <a:cxn ang="0">
                  <a:pos x="2027" y="1071"/>
                </a:cxn>
                <a:cxn ang="0">
                  <a:pos x="1964" y="1173"/>
                </a:cxn>
                <a:cxn ang="0">
                  <a:pos x="1932" y="1175"/>
                </a:cxn>
                <a:cxn ang="0">
                  <a:pos x="1943" y="1119"/>
                </a:cxn>
                <a:cxn ang="0">
                  <a:pos x="1976" y="1050"/>
                </a:cxn>
                <a:cxn ang="0">
                  <a:pos x="1983" y="1019"/>
                </a:cxn>
                <a:cxn ang="0">
                  <a:pos x="1965" y="908"/>
                </a:cxn>
                <a:cxn ang="0">
                  <a:pos x="1881" y="794"/>
                </a:cxn>
                <a:cxn ang="0">
                  <a:pos x="1830" y="762"/>
                </a:cxn>
                <a:cxn ang="0">
                  <a:pos x="1676" y="753"/>
                </a:cxn>
                <a:cxn ang="0">
                  <a:pos x="1676" y="713"/>
                </a:cxn>
                <a:cxn ang="0">
                  <a:pos x="1878" y="708"/>
                </a:cxn>
                <a:cxn ang="0">
                  <a:pos x="1908" y="699"/>
                </a:cxn>
                <a:cxn ang="0">
                  <a:pos x="2012" y="659"/>
                </a:cxn>
                <a:cxn ang="0">
                  <a:pos x="2174" y="585"/>
                </a:cxn>
                <a:cxn ang="0">
                  <a:pos x="2322" y="501"/>
                </a:cxn>
                <a:cxn ang="0">
                  <a:pos x="2429" y="390"/>
                </a:cxn>
                <a:cxn ang="0">
                  <a:pos x="2447" y="242"/>
                </a:cxn>
                <a:cxn ang="0">
                  <a:pos x="2373" y="114"/>
                </a:cxn>
                <a:cxn ang="0">
                  <a:pos x="2220" y="30"/>
                </a:cxn>
                <a:cxn ang="0">
                  <a:pos x="1980" y="0"/>
                </a:cxn>
                <a:cxn ang="0">
                  <a:pos x="1640" y="32"/>
                </a:cxn>
                <a:cxn ang="0">
                  <a:pos x="1185" y="128"/>
                </a:cxn>
                <a:cxn ang="0">
                  <a:pos x="849" y="246"/>
                </a:cxn>
                <a:cxn ang="0">
                  <a:pos x="608" y="390"/>
                </a:cxn>
                <a:cxn ang="0">
                  <a:pos x="498" y="489"/>
                </a:cxn>
                <a:cxn ang="0">
                  <a:pos x="470" y="542"/>
                </a:cxn>
                <a:cxn ang="0">
                  <a:pos x="477" y="560"/>
                </a:cxn>
                <a:cxn ang="0">
                  <a:pos x="587" y="558"/>
                </a:cxn>
                <a:cxn ang="0">
                  <a:pos x="600" y="564"/>
                </a:cxn>
                <a:cxn ang="0">
                  <a:pos x="609" y="575"/>
                </a:cxn>
                <a:cxn ang="0">
                  <a:pos x="582" y="596"/>
                </a:cxn>
                <a:cxn ang="0">
                  <a:pos x="483" y="606"/>
                </a:cxn>
                <a:cxn ang="0">
                  <a:pos x="435" y="639"/>
                </a:cxn>
                <a:cxn ang="0">
                  <a:pos x="321" y="723"/>
                </a:cxn>
                <a:cxn ang="0">
                  <a:pos x="182" y="843"/>
                </a:cxn>
                <a:cxn ang="0">
                  <a:pos x="59" y="980"/>
                </a:cxn>
                <a:cxn ang="0">
                  <a:pos x="0" y="1121"/>
                </a:cxn>
                <a:cxn ang="0">
                  <a:pos x="30" y="1217"/>
                </a:cxn>
                <a:cxn ang="0">
                  <a:pos x="102" y="1274"/>
                </a:cxn>
                <a:cxn ang="0">
                  <a:pos x="170" y="1302"/>
                </a:cxn>
              </a:cxnLst>
              <a:rect l="0" t="0" r="r" b="b"/>
              <a:pathLst>
                <a:path w="2454" h="1659">
                  <a:moveTo>
                    <a:pt x="191" y="1307"/>
                  </a:moveTo>
                  <a:lnTo>
                    <a:pt x="216" y="1199"/>
                  </a:lnTo>
                  <a:lnTo>
                    <a:pt x="216" y="1199"/>
                  </a:lnTo>
                  <a:lnTo>
                    <a:pt x="216" y="1196"/>
                  </a:lnTo>
                  <a:lnTo>
                    <a:pt x="218" y="1193"/>
                  </a:lnTo>
                  <a:lnTo>
                    <a:pt x="219" y="1190"/>
                  </a:lnTo>
                  <a:lnTo>
                    <a:pt x="221" y="1187"/>
                  </a:lnTo>
                  <a:lnTo>
                    <a:pt x="222" y="1184"/>
                  </a:lnTo>
                  <a:lnTo>
                    <a:pt x="225" y="1181"/>
                  </a:lnTo>
                  <a:lnTo>
                    <a:pt x="230" y="1179"/>
                  </a:lnTo>
                  <a:lnTo>
                    <a:pt x="234" y="1179"/>
                  </a:lnTo>
                  <a:lnTo>
                    <a:pt x="243" y="1184"/>
                  </a:lnTo>
                  <a:lnTo>
                    <a:pt x="251" y="1194"/>
                  </a:lnTo>
                  <a:lnTo>
                    <a:pt x="255" y="1206"/>
                  </a:lnTo>
                  <a:lnTo>
                    <a:pt x="258" y="1215"/>
                  </a:lnTo>
                  <a:lnTo>
                    <a:pt x="258" y="1220"/>
                  </a:lnTo>
                  <a:lnTo>
                    <a:pt x="228" y="1355"/>
                  </a:lnTo>
                  <a:lnTo>
                    <a:pt x="230" y="1359"/>
                  </a:lnTo>
                  <a:lnTo>
                    <a:pt x="234" y="1370"/>
                  </a:lnTo>
                  <a:lnTo>
                    <a:pt x="243" y="1386"/>
                  </a:lnTo>
                  <a:lnTo>
                    <a:pt x="255" y="1409"/>
                  </a:lnTo>
                  <a:lnTo>
                    <a:pt x="272" y="1434"/>
                  </a:lnTo>
                  <a:lnTo>
                    <a:pt x="291" y="1463"/>
                  </a:lnTo>
                  <a:lnTo>
                    <a:pt x="317" y="1491"/>
                  </a:lnTo>
                  <a:lnTo>
                    <a:pt x="345" y="1521"/>
                  </a:lnTo>
                  <a:lnTo>
                    <a:pt x="380" y="1550"/>
                  </a:lnTo>
                  <a:lnTo>
                    <a:pt x="419" y="1577"/>
                  </a:lnTo>
                  <a:lnTo>
                    <a:pt x="464" y="1601"/>
                  </a:lnTo>
                  <a:lnTo>
                    <a:pt x="513" y="1620"/>
                  </a:lnTo>
                  <a:lnTo>
                    <a:pt x="585" y="1640"/>
                  </a:lnTo>
                  <a:lnTo>
                    <a:pt x="660" y="1653"/>
                  </a:lnTo>
                  <a:lnTo>
                    <a:pt x="738" y="1659"/>
                  </a:lnTo>
                  <a:lnTo>
                    <a:pt x="819" y="1659"/>
                  </a:lnTo>
                  <a:lnTo>
                    <a:pt x="900" y="1652"/>
                  </a:lnTo>
                  <a:lnTo>
                    <a:pt x="984" y="1638"/>
                  </a:lnTo>
                  <a:lnTo>
                    <a:pt x="1070" y="1617"/>
                  </a:lnTo>
                  <a:lnTo>
                    <a:pt x="1157" y="1589"/>
                  </a:lnTo>
                  <a:lnTo>
                    <a:pt x="1242" y="1554"/>
                  </a:lnTo>
                  <a:lnTo>
                    <a:pt x="1310" y="1523"/>
                  </a:lnTo>
                  <a:lnTo>
                    <a:pt x="1370" y="1493"/>
                  </a:lnTo>
                  <a:lnTo>
                    <a:pt x="1422" y="1463"/>
                  </a:lnTo>
                  <a:lnTo>
                    <a:pt x="1467" y="1436"/>
                  </a:lnTo>
                  <a:lnTo>
                    <a:pt x="1506" y="1410"/>
                  </a:lnTo>
                  <a:lnTo>
                    <a:pt x="1538" y="1388"/>
                  </a:lnTo>
                  <a:lnTo>
                    <a:pt x="1563" y="1368"/>
                  </a:lnTo>
                  <a:lnTo>
                    <a:pt x="1583" y="1352"/>
                  </a:lnTo>
                  <a:lnTo>
                    <a:pt x="1596" y="1340"/>
                  </a:lnTo>
                  <a:lnTo>
                    <a:pt x="1605" y="1332"/>
                  </a:lnTo>
                  <a:lnTo>
                    <a:pt x="1607" y="1329"/>
                  </a:lnTo>
                  <a:lnTo>
                    <a:pt x="1611" y="1331"/>
                  </a:lnTo>
                  <a:lnTo>
                    <a:pt x="1623" y="1334"/>
                  </a:lnTo>
                  <a:lnTo>
                    <a:pt x="1643" y="1337"/>
                  </a:lnTo>
                  <a:lnTo>
                    <a:pt x="1668" y="1343"/>
                  </a:lnTo>
                  <a:lnTo>
                    <a:pt x="1698" y="1349"/>
                  </a:lnTo>
                  <a:lnTo>
                    <a:pt x="1733" y="1356"/>
                  </a:lnTo>
                  <a:lnTo>
                    <a:pt x="1772" y="1364"/>
                  </a:lnTo>
                  <a:lnTo>
                    <a:pt x="1812" y="1370"/>
                  </a:lnTo>
                  <a:lnTo>
                    <a:pt x="1856" y="1376"/>
                  </a:lnTo>
                  <a:lnTo>
                    <a:pt x="1899" y="1382"/>
                  </a:lnTo>
                  <a:lnTo>
                    <a:pt x="1944" y="1386"/>
                  </a:lnTo>
                  <a:lnTo>
                    <a:pt x="1989" y="1389"/>
                  </a:lnTo>
                  <a:lnTo>
                    <a:pt x="2039" y="1392"/>
                  </a:lnTo>
                  <a:lnTo>
                    <a:pt x="2087" y="1392"/>
                  </a:lnTo>
                  <a:lnTo>
                    <a:pt x="2130" y="1389"/>
                  </a:lnTo>
                  <a:lnTo>
                    <a:pt x="2169" y="1385"/>
                  </a:lnTo>
                  <a:lnTo>
                    <a:pt x="2204" y="1377"/>
                  </a:lnTo>
                  <a:lnTo>
                    <a:pt x="2234" y="1367"/>
                  </a:lnTo>
                  <a:lnTo>
                    <a:pt x="2258" y="1353"/>
                  </a:lnTo>
                  <a:lnTo>
                    <a:pt x="2276" y="1335"/>
                  </a:lnTo>
                  <a:lnTo>
                    <a:pt x="2289" y="1313"/>
                  </a:lnTo>
                  <a:lnTo>
                    <a:pt x="2295" y="1286"/>
                  </a:lnTo>
                  <a:lnTo>
                    <a:pt x="2295" y="1250"/>
                  </a:lnTo>
                  <a:lnTo>
                    <a:pt x="2288" y="1217"/>
                  </a:lnTo>
                  <a:lnTo>
                    <a:pt x="2276" y="1188"/>
                  </a:lnTo>
                  <a:lnTo>
                    <a:pt x="2258" y="1163"/>
                  </a:lnTo>
                  <a:lnTo>
                    <a:pt x="2237" y="1140"/>
                  </a:lnTo>
                  <a:lnTo>
                    <a:pt x="2211" y="1121"/>
                  </a:lnTo>
                  <a:lnTo>
                    <a:pt x="2184" y="1106"/>
                  </a:lnTo>
                  <a:lnTo>
                    <a:pt x="2156" y="1095"/>
                  </a:lnTo>
                  <a:lnTo>
                    <a:pt x="2118" y="1083"/>
                  </a:lnTo>
                  <a:lnTo>
                    <a:pt x="2085" y="1077"/>
                  </a:lnTo>
                  <a:lnTo>
                    <a:pt x="2058" y="1073"/>
                  </a:lnTo>
                  <a:lnTo>
                    <a:pt x="2039" y="1071"/>
                  </a:lnTo>
                  <a:lnTo>
                    <a:pt x="2027" y="1071"/>
                  </a:lnTo>
                  <a:lnTo>
                    <a:pt x="2022" y="1071"/>
                  </a:lnTo>
                  <a:lnTo>
                    <a:pt x="1970" y="1166"/>
                  </a:lnTo>
                  <a:lnTo>
                    <a:pt x="1968" y="1169"/>
                  </a:lnTo>
                  <a:lnTo>
                    <a:pt x="1964" y="1173"/>
                  </a:lnTo>
                  <a:lnTo>
                    <a:pt x="1958" y="1178"/>
                  </a:lnTo>
                  <a:lnTo>
                    <a:pt x="1949" y="1181"/>
                  </a:lnTo>
                  <a:lnTo>
                    <a:pt x="1940" y="1181"/>
                  </a:lnTo>
                  <a:lnTo>
                    <a:pt x="1932" y="1175"/>
                  </a:lnTo>
                  <a:lnTo>
                    <a:pt x="1929" y="1167"/>
                  </a:lnTo>
                  <a:lnTo>
                    <a:pt x="1931" y="1154"/>
                  </a:lnTo>
                  <a:lnTo>
                    <a:pt x="1935" y="1137"/>
                  </a:lnTo>
                  <a:lnTo>
                    <a:pt x="1943" y="1119"/>
                  </a:lnTo>
                  <a:lnTo>
                    <a:pt x="1952" y="1100"/>
                  </a:lnTo>
                  <a:lnTo>
                    <a:pt x="1961" y="1080"/>
                  </a:lnTo>
                  <a:lnTo>
                    <a:pt x="1968" y="1064"/>
                  </a:lnTo>
                  <a:lnTo>
                    <a:pt x="1976" y="1050"/>
                  </a:lnTo>
                  <a:lnTo>
                    <a:pt x="1982" y="1041"/>
                  </a:lnTo>
                  <a:lnTo>
                    <a:pt x="1983" y="1038"/>
                  </a:lnTo>
                  <a:lnTo>
                    <a:pt x="1983" y="1032"/>
                  </a:lnTo>
                  <a:lnTo>
                    <a:pt x="1983" y="1019"/>
                  </a:lnTo>
                  <a:lnTo>
                    <a:pt x="1982" y="996"/>
                  </a:lnTo>
                  <a:lnTo>
                    <a:pt x="1980" y="969"/>
                  </a:lnTo>
                  <a:lnTo>
                    <a:pt x="1974" y="939"/>
                  </a:lnTo>
                  <a:lnTo>
                    <a:pt x="1965" y="908"/>
                  </a:lnTo>
                  <a:lnTo>
                    <a:pt x="1952" y="876"/>
                  </a:lnTo>
                  <a:lnTo>
                    <a:pt x="1934" y="848"/>
                  </a:lnTo>
                  <a:lnTo>
                    <a:pt x="1907" y="816"/>
                  </a:lnTo>
                  <a:lnTo>
                    <a:pt x="1881" y="794"/>
                  </a:lnTo>
                  <a:lnTo>
                    <a:pt x="1860" y="779"/>
                  </a:lnTo>
                  <a:lnTo>
                    <a:pt x="1845" y="768"/>
                  </a:lnTo>
                  <a:lnTo>
                    <a:pt x="1835" y="764"/>
                  </a:lnTo>
                  <a:lnTo>
                    <a:pt x="1830" y="762"/>
                  </a:lnTo>
                  <a:lnTo>
                    <a:pt x="1692" y="761"/>
                  </a:lnTo>
                  <a:lnTo>
                    <a:pt x="1689" y="761"/>
                  </a:lnTo>
                  <a:lnTo>
                    <a:pt x="1683" y="758"/>
                  </a:lnTo>
                  <a:lnTo>
                    <a:pt x="1676" y="753"/>
                  </a:lnTo>
                  <a:lnTo>
                    <a:pt x="1670" y="744"/>
                  </a:lnTo>
                  <a:lnTo>
                    <a:pt x="1668" y="734"/>
                  </a:lnTo>
                  <a:lnTo>
                    <a:pt x="1670" y="722"/>
                  </a:lnTo>
                  <a:lnTo>
                    <a:pt x="1676" y="713"/>
                  </a:lnTo>
                  <a:lnTo>
                    <a:pt x="1682" y="707"/>
                  </a:lnTo>
                  <a:lnTo>
                    <a:pt x="1688" y="704"/>
                  </a:lnTo>
                  <a:lnTo>
                    <a:pt x="1689" y="702"/>
                  </a:lnTo>
                  <a:lnTo>
                    <a:pt x="1878" y="708"/>
                  </a:lnTo>
                  <a:lnTo>
                    <a:pt x="1880" y="708"/>
                  </a:lnTo>
                  <a:lnTo>
                    <a:pt x="1886" y="707"/>
                  </a:lnTo>
                  <a:lnTo>
                    <a:pt x="1895" y="704"/>
                  </a:lnTo>
                  <a:lnTo>
                    <a:pt x="1908" y="699"/>
                  </a:lnTo>
                  <a:lnTo>
                    <a:pt x="1926" y="693"/>
                  </a:lnTo>
                  <a:lnTo>
                    <a:pt x="1949" y="684"/>
                  </a:lnTo>
                  <a:lnTo>
                    <a:pt x="1977" y="672"/>
                  </a:lnTo>
                  <a:lnTo>
                    <a:pt x="2012" y="659"/>
                  </a:lnTo>
                  <a:lnTo>
                    <a:pt x="2052" y="641"/>
                  </a:lnTo>
                  <a:lnTo>
                    <a:pt x="2099" y="620"/>
                  </a:lnTo>
                  <a:lnTo>
                    <a:pt x="2135" y="603"/>
                  </a:lnTo>
                  <a:lnTo>
                    <a:pt x="2174" y="585"/>
                  </a:lnTo>
                  <a:lnTo>
                    <a:pt x="2211" y="566"/>
                  </a:lnTo>
                  <a:lnTo>
                    <a:pt x="2249" y="546"/>
                  </a:lnTo>
                  <a:lnTo>
                    <a:pt x="2286" y="525"/>
                  </a:lnTo>
                  <a:lnTo>
                    <a:pt x="2322" y="501"/>
                  </a:lnTo>
                  <a:lnTo>
                    <a:pt x="2354" y="477"/>
                  </a:lnTo>
                  <a:lnTo>
                    <a:pt x="2384" y="450"/>
                  </a:lnTo>
                  <a:lnTo>
                    <a:pt x="2409" y="422"/>
                  </a:lnTo>
                  <a:lnTo>
                    <a:pt x="2429" y="390"/>
                  </a:lnTo>
                  <a:lnTo>
                    <a:pt x="2444" y="357"/>
                  </a:lnTo>
                  <a:lnTo>
                    <a:pt x="2453" y="321"/>
                  </a:lnTo>
                  <a:lnTo>
                    <a:pt x="2454" y="284"/>
                  </a:lnTo>
                  <a:lnTo>
                    <a:pt x="2447" y="242"/>
                  </a:lnTo>
                  <a:lnTo>
                    <a:pt x="2435" y="207"/>
                  </a:lnTo>
                  <a:lnTo>
                    <a:pt x="2418" y="173"/>
                  </a:lnTo>
                  <a:lnTo>
                    <a:pt x="2399" y="141"/>
                  </a:lnTo>
                  <a:lnTo>
                    <a:pt x="2373" y="114"/>
                  </a:lnTo>
                  <a:lnTo>
                    <a:pt x="2343" y="89"/>
                  </a:lnTo>
                  <a:lnTo>
                    <a:pt x="2307" y="66"/>
                  </a:lnTo>
                  <a:lnTo>
                    <a:pt x="2267" y="47"/>
                  </a:lnTo>
                  <a:lnTo>
                    <a:pt x="2220" y="30"/>
                  </a:lnTo>
                  <a:lnTo>
                    <a:pt x="2169" y="17"/>
                  </a:lnTo>
                  <a:lnTo>
                    <a:pt x="2112" y="8"/>
                  </a:lnTo>
                  <a:lnTo>
                    <a:pt x="2049" y="2"/>
                  </a:lnTo>
                  <a:lnTo>
                    <a:pt x="1980" y="0"/>
                  </a:lnTo>
                  <a:lnTo>
                    <a:pt x="1905" y="2"/>
                  </a:lnTo>
                  <a:lnTo>
                    <a:pt x="1823" y="8"/>
                  </a:lnTo>
                  <a:lnTo>
                    <a:pt x="1736" y="17"/>
                  </a:lnTo>
                  <a:lnTo>
                    <a:pt x="1640" y="32"/>
                  </a:lnTo>
                  <a:lnTo>
                    <a:pt x="1514" y="54"/>
                  </a:lnTo>
                  <a:lnTo>
                    <a:pt x="1397" y="78"/>
                  </a:lnTo>
                  <a:lnTo>
                    <a:pt x="1287" y="102"/>
                  </a:lnTo>
                  <a:lnTo>
                    <a:pt x="1185" y="128"/>
                  </a:lnTo>
                  <a:lnTo>
                    <a:pt x="1091" y="156"/>
                  </a:lnTo>
                  <a:lnTo>
                    <a:pt x="1004" y="185"/>
                  </a:lnTo>
                  <a:lnTo>
                    <a:pt x="923" y="215"/>
                  </a:lnTo>
                  <a:lnTo>
                    <a:pt x="849" y="246"/>
                  </a:lnTo>
                  <a:lnTo>
                    <a:pt x="780" y="279"/>
                  </a:lnTo>
                  <a:lnTo>
                    <a:pt x="719" y="314"/>
                  </a:lnTo>
                  <a:lnTo>
                    <a:pt x="660" y="351"/>
                  </a:lnTo>
                  <a:lnTo>
                    <a:pt x="608" y="390"/>
                  </a:lnTo>
                  <a:lnTo>
                    <a:pt x="570" y="420"/>
                  </a:lnTo>
                  <a:lnTo>
                    <a:pt x="540" y="446"/>
                  </a:lnTo>
                  <a:lnTo>
                    <a:pt x="516" y="470"/>
                  </a:lnTo>
                  <a:lnTo>
                    <a:pt x="498" y="489"/>
                  </a:lnTo>
                  <a:lnTo>
                    <a:pt x="486" y="506"/>
                  </a:lnTo>
                  <a:lnTo>
                    <a:pt x="477" y="521"/>
                  </a:lnTo>
                  <a:lnTo>
                    <a:pt x="471" y="531"/>
                  </a:lnTo>
                  <a:lnTo>
                    <a:pt x="470" y="542"/>
                  </a:lnTo>
                  <a:lnTo>
                    <a:pt x="470" y="549"/>
                  </a:lnTo>
                  <a:lnTo>
                    <a:pt x="471" y="554"/>
                  </a:lnTo>
                  <a:lnTo>
                    <a:pt x="474" y="558"/>
                  </a:lnTo>
                  <a:lnTo>
                    <a:pt x="477" y="560"/>
                  </a:lnTo>
                  <a:lnTo>
                    <a:pt x="479" y="561"/>
                  </a:lnTo>
                  <a:lnTo>
                    <a:pt x="480" y="563"/>
                  </a:lnTo>
                  <a:lnTo>
                    <a:pt x="587" y="558"/>
                  </a:lnTo>
                  <a:lnTo>
                    <a:pt x="587" y="558"/>
                  </a:lnTo>
                  <a:lnTo>
                    <a:pt x="590" y="560"/>
                  </a:lnTo>
                  <a:lnTo>
                    <a:pt x="593" y="560"/>
                  </a:lnTo>
                  <a:lnTo>
                    <a:pt x="596" y="561"/>
                  </a:lnTo>
                  <a:lnTo>
                    <a:pt x="600" y="564"/>
                  </a:lnTo>
                  <a:lnTo>
                    <a:pt x="603" y="566"/>
                  </a:lnTo>
                  <a:lnTo>
                    <a:pt x="606" y="569"/>
                  </a:lnTo>
                  <a:lnTo>
                    <a:pt x="608" y="572"/>
                  </a:lnTo>
                  <a:lnTo>
                    <a:pt x="609" y="575"/>
                  </a:lnTo>
                  <a:lnTo>
                    <a:pt x="608" y="578"/>
                  </a:lnTo>
                  <a:lnTo>
                    <a:pt x="605" y="582"/>
                  </a:lnTo>
                  <a:lnTo>
                    <a:pt x="594" y="590"/>
                  </a:lnTo>
                  <a:lnTo>
                    <a:pt x="582" y="596"/>
                  </a:lnTo>
                  <a:lnTo>
                    <a:pt x="572" y="600"/>
                  </a:lnTo>
                  <a:lnTo>
                    <a:pt x="566" y="603"/>
                  </a:lnTo>
                  <a:lnTo>
                    <a:pt x="563" y="605"/>
                  </a:lnTo>
                  <a:lnTo>
                    <a:pt x="483" y="606"/>
                  </a:lnTo>
                  <a:lnTo>
                    <a:pt x="480" y="609"/>
                  </a:lnTo>
                  <a:lnTo>
                    <a:pt x="471" y="615"/>
                  </a:lnTo>
                  <a:lnTo>
                    <a:pt x="456" y="626"/>
                  </a:lnTo>
                  <a:lnTo>
                    <a:pt x="435" y="639"/>
                  </a:lnTo>
                  <a:lnTo>
                    <a:pt x="411" y="656"/>
                  </a:lnTo>
                  <a:lnTo>
                    <a:pt x="384" y="677"/>
                  </a:lnTo>
                  <a:lnTo>
                    <a:pt x="353" y="699"/>
                  </a:lnTo>
                  <a:lnTo>
                    <a:pt x="321" y="723"/>
                  </a:lnTo>
                  <a:lnTo>
                    <a:pt x="287" y="752"/>
                  </a:lnTo>
                  <a:lnTo>
                    <a:pt x="251" y="780"/>
                  </a:lnTo>
                  <a:lnTo>
                    <a:pt x="216" y="812"/>
                  </a:lnTo>
                  <a:lnTo>
                    <a:pt x="182" y="843"/>
                  </a:lnTo>
                  <a:lnTo>
                    <a:pt x="147" y="876"/>
                  </a:lnTo>
                  <a:lnTo>
                    <a:pt x="116" y="911"/>
                  </a:lnTo>
                  <a:lnTo>
                    <a:pt x="86" y="945"/>
                  </a:lnTo>
                  <a:lnTo>
                    <a:pt x="59" y="980"/>
                  </a:lnTo>
                  <a:lnTo>
                    <a:pt x="33" y="1019"/>
                  </a:lnTo>
                  <a:lnTo>
                    <a:pt x="15" y="1056"/>
                  </a:lnTo>
                  <a:lnTo>
                    <a:pt x="5" y="1089"/>
                  </a:lnTo>
                  <a:lnTo>
                    <a:pt x="0" y="1121"/>
                  </a:lnTo>
                  <a:lnTo>
                    <a:pt x="2" y="1148"/>
                  </a:lnTo>
                  <a:lnTo>
                    <a:pt x="6" y="1173"/>
                  </a:lnTo>
                  <a:lnTo>
                    <a:pt x="17" y="1196"/>
                  </a:lnTo>
                  <a:lnTo>
                    <a:pt x="30" y="1217"/>
                  </a:lnTo>
                  <a:lnTo>
                    <a:pt x="45" y="1235"/>
                  </a:lnTo>
                  <a:lnTo>
                    <a:pt x="63" y="1250"/>
                  </a:lnTo>
                  <a:lnTo>
                    <a:pt x="83" y="1263"/>
                  </a:lnTo>
                  <a:lnTo>
                    <a:pt x="102" y="1274"/>
                  </a:lnTo>
                  <a:lnTo>
                    <a:pt x="122" y="1284"/>
                  </a:lnTo>
                  <a:lnTo>
                    <a:pt x="140" y="1292"/>
                  </a:lnTo>
                  <a:lnTo>
                    <a:pt x="156" y="1298"/>
                  </a:lnTo>
                  <a:lnTo>
                    <a:pt x="170" y="1302"/>
                  </a:lnTo>
                  <a:lnTo>
                    <a:pt x="182" y="1305"/>
                  </a:lnTo>
                  <a:lnTo>
                    <a:pt x="188" y="1307"/>
                  </a:lnTo>
                  <a:lnTo>
                    <a:pt x="191" y="130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en-US"/>
            </a:p>
          </p:txBody>
        </p:sp>
        <p:sp>
          <p:nvSpPr>
            <p:cNvPr id="22" name="ï$líḋê">
              <a:extLst>
                <a:ext uri="{FF2B5EF4-FFF2-40B4-BE49-F238E27FC236}">
                  <a16:creationId xmlns:a16="http://schemas.microsoft.com/office/drawing/2014/main" id="{219F602D-545B-4381-9F00-5340C7CA7E8A}"/>
                </a:ext>
              </a:extLst>
            </p:cNvPr>
            <p:cNvSpPr/>
            <p:nvPr/>
          </p:nvSpPr>
          <p:spPr bwMode="gray">
            <a:xfrm>
              <a:off x="6546165" y="2933543"/>
              <a:ext cx="1310179" cy="1247626"/>
            </a:xfrm>
            <a:custGeom>
              <a:avLst/>
              <a:gdLst/>
              <a:ahLst/>
              <a:cxnLst>
                <a:cxn ang="0">
                  <a:pos x="508" y="813"/>
                </a:cxn>
                <a:cxn ang="0">
                  <a:pos x="487" y="880"/>
                </a:cxn>
                <a:cxn ang="0">
                  <a:pos x="438" y="972"/>
                </a:cxn>
                <a:cxn ang="0">
                  <a:pos x="349" y="1051"/>
                </a:cxn>
                <a:cxn ang="0">
                  <a:pos x="253" y="1092"/>
                </a:cxn>
                <a:cxn ang="0">
                  <a:pos x="154" y="1122"/>
                </a:cxn>
                <a:cxn ang="0">
                  <a:pos x="67" y="1158"/>
                </a:cxn>
                <a:cxn ang="0">
                  <a:pos x="12" y="1212"/>
                </a:cxn>
                <a:cxn ang="0">
                  <a:pos x="3" y="1302"/>
                </a:cxn>
                <a:cxn ang="0">
                  <a:pos x="49" y="1405"/>
                </a:cxn>
                <a:cxn ang="0">
                  <a:pos x="162" y="1498"/>
                </a:cxn>
                <a:cxn ang="0">
                  <a:pos x="345" y="1576"/>
                </a:cxn>
                <a:cxn ang="0">
                  <a:pos x="577" y="1627"/>
                </a:cxn>
                <a:cxn ang="0">
                  <a:pos x="751" y="1626"/>
                </a:cxn>
                <a:cxn ang="0">
                  <a:pos x="886" y="1588"/>
                </a:cxn>
                <a:cxn ang="0">
                  <a:pos x="984" y="1537"/>
                </a:cxn>
                <a:cxn ang="0">
                  <a:pos x="1041" y="1492"/>
                </a:cxn>
                <a:cxn ang="0">
                  <a:pos x="1060" y="1473"/>
                </a:cxn>
                <a:cxn ang="0">
                  <a:pos x="1135" y="1353"/>
                </a:cxn>
                <a:cxn ang="0">
                  <a:pos x="1155" y="1347"/>
                </a:cxn>
                <a:cxn ang="0">
                  <a:pos x="1167" y="1377"/>
                </a:cxn>
                <a:cxn ang="0">
                  <a:pos x="1114" y="1485"/>
                </a:cxn>
                <a:cxn ang="0">
                  <a:pos x="1152" y="1491"/>
                </a:cxn>
                <a:cxn ang="0">
                  <a:pos x="1248" y="1492"/>
                </a:cxn>
                <a:cxn ang="0">
                  <a:pos x="1386" y="1465"/>
                </a:cxn>
                <a:cxn ang="0">
                  <a:pos x="1534" y="1392"/>
                </a:cxn>
                <a:cxn ang="0">
                  <a:pos x="1639" y="1264"/>
                </a:cxn>
                <a:cxn ang="0">
                  <a:pos x="1699" y="1084"/>
                </a:cxn>
                <a:cxn ang="0">
                  <a:pos x="1717" y="876"/>
                </a:cxn>
                <a:cxn ang="0">
                  <a:pos x="1680" y="679"/>
                </a:cxn>
                <a:cxn ang="0">
                  <a:pos x="1597" y="471"/>
                </a:cxn>
                <a:cxn ang="0">
                  <a:pos x="1486" y="277"/>
                </a:cxn>
                <a:cxn ang="0">
                  <a:pos x="1366" y="121"/>
                </a:cxn>
                <a:cxn ang="0">
                  <a:pos x="1263" y="31"/>
                </a:cxn>
                <a:cxn ang="0">
                  <a:pos x="1195" y="0"/>
                </a:cxn>
                <a:cxn ang="0">
                  <a:pos x="1149" y="12"/>
                </a:cxn>
                <a:cxn ang="0">
                  <a:pos x="1119" y="55"/>
                </a:cxn>
                <a:cxn ang="0">
                  <a:pos x="1099" y="118"/>
                </a:cxn>
                <a:cxn ang="0">
                  <a:pos x="1078" y="208"/>
                </a:cxn>
                <a:cxn ang="0">
                  <a:pos x="1039" y="349"/>
                </a:cxn>
                <a:cxn ang="0">
                  <a:pos x="979" y="498"/>
                </a:cxn>
                <a:cxn ang="0">
                  <a:pos x="882" y="628"/>
                </a:cxn>
                <a:cxn ang="0">
                  <a:pos x="768" y="708"/>
                </a:cxn>
                <a:cxn ang="0">
                  <a:pos x="646" y="760"/>
                </a:cxn>
                <a:cxn ang="0">
                  <a:pos x="550" y="789"/>
                </a:cxn>
                <a:cxn ang="0">
                  <a:pos x="511" y="796"/>
                </a:cxn>
              </a:cxnLst>
              <a:rect l="0" t="0" r="r" b="b"/>
              <a:pathLst>
                <a:path w="1717" h="1632">
                  <a:moveTo>
                    <a:pt x="511" y="796"/>
                  </a:moveTo>
                  <a:lnTo>
                    <a:pt x="511" y="801"/>
                  </a:lnTo>
                  <a:lnTo>
                    <a:pt x="508" y="813"/>
                  </a:lnTo>
                  <a:lnTo>
                    <a:pt x="504" y="831"/>
                  </a:lnTo>
                  <a:lnTo>
                    <a:pt x="498" y="855"/>
                  </a:lnTo>
                  <a:lnTo>
                    <a:pt x="487" y="880"/>
                  </a:lnTo>
                  <a:lnTo>
                    <a:pt x="475" y="910"/>
                  </a:lnTo>
                  <a:lnTo>
                    <a:pt x="459" y="942"/>
                  </a:lnTo>
                  <a:lnTo>
                    <a:pt x="438" y="972"/>
                  </a:lnTo>
                  <a:lnTo>
                    <a:pt x="414" y="1002"/>
                  </a:lnTo>
                  <a:lnTo>
                    <a:pt x="384" y="1029"/>
                  </a:lnTo>
                  <a:lnTo>
                    <a:pt x="349" y="1051"/>
                  </a:lnTo>
                  <a:lnTo>
                    <a:pt x="318" y="1068"/>
                  </a:lnTo>
                  <a:lnTo>
                    <a:pt x="286" y="1080"/>
                  </a:lnTo>
                  <a:lnTo>
                    <a:pt x="253" y="1092"/>
                  </a:lnTo>
                  <a:lnTo>
                    <a:pt x="220" y="1102"/>
                  </a:lnTo>
                  <a:lnTo>
                    <a:pt x="186" y="1113"/>
                  </a:lnTo>
                  <a:lnTo>
                    <a:pt x="154" y="1122"/>
                  </a:lnTo>
                  <a:lnTo>
                    <a:pt x="123" y="1132"/>
                  </a:lnTo>
                  <a:lnTo>
                    <a:pt x="94" y="1144"/>
                  </a:lnTo>
                  <a:lnTo>
                    <a:pt x="67" y="1158"/>
                  </a:lnTo>
                  <a:lnTo>
                    <a:pt x="45" y="1173"/>
                  </a:lnTo>
                  <a:lnTo>
                    <a:pt x="27" y="1191"/>
                  </a:lnTo>
                  <a:lnTo>
                    <a:pt x="12" y="1212"/>
                  </a:lnTo>
                  <a:lnTo>
                    <a:pt x="3" y="1236"/>
                  </a:lnTo>
                  <a:lnTo>
                    <a:pt x="0" y="1266"/>
                  </a:lnTo>
                  <a:lnTo>
                    <a:pt x="3" y="1302"/>
                  </a:lnTo>
                  <a:lnTo>
                    <a:pt x="12" y="1338"/>
                  </a:lnTo>
                  <a:lnTo>
                    <a:pt x="27" y="1372"/>
                  </a:lnTo>
                  <a:lnTo>
                    <a:pt x="49" y="1405"/>
                  </a:lnTo>
                  <a:lnTo>
                    <a:pt x="79" y="1438"/>
                  </a:lnTo>
                  <a:lnTo>
                    <a:pt x="117" y="1470"/>
                  </a:lnTo>
                  <a:lnTo>
                    <a:pt x="162" y="1498"/>
                  </a:lnTo>
                  <a:lnTo>
                    <a:pt x="214" y="1527"/>
                  </a:lnTo>
                  <a:lnTo>
                    <a:pt x="276" y="1552"/>
                  </a:lnTo>
                  <a:lnTo>
                    <a:pt x="345" y="1576"/>
                  </a:lnTo>
                  <a:lnTo>
                    <a:pt x="423" y="1599"/>
                  </a:lnTo>
                  <a:lnTo>
                    <a:pt x="511" y="1618"/>
                  </a:lnTo>
                  <a:lnTo>
                    <a:pt x="577" y="1627"/>
                  </a:lnTo>
                  <a:lnTo>
                    <a:pt x="639" y="1632"/>
                  </a:lnTo>
                  <a:lnTo>
                    <a:pt x="697" y="1630"/>
                  </a:lnTo>
                  <a:lnTo>
                    <a:pt x="751" y="1626"/>
                  </a:lnTo>
                  <a:lnTo>
                    <a:pt x="801" y="1615"/>
                  </a:lnTo>
                  <a:lnTo>
                    <a:pt x="846" y="1603"/>
                  </a:lnTo>
                  <a:lnTo>
                    <a:pt x="886" y="1588"/>
                  </a:lnTo>
                  <a:lnTo>
                    <a:pt x="922" y="1572"/>
                  </a:lnTo>
                  <a:lnTo>
                    <a:pt x="955" y="1555"/>
                  </a:lnTo>
                  <a:lnTo>
                    <a:pt x="984" y="1537"/>
                  </a:lnTo>
                  <a:lnTo>
                    <a:pt x="1006" y="1521"/>
                  </a:lnTo>
                  <a:lnTo>
                    <a:pt x="1026" y="1506"/>
                  </a:lnTo>
                  <a:lnTo>
                    <a:pt x="1041" y="1492"/>
                  </a:lnTo>
                  <a:lnTo>
                    <a:pt x="1051" y="1482"/>
                  </a:lnTo>
                  <a:lnTo>
                    <a:pt x="1059" y="1476"/>
                  </a:lnTo>
                  <a:lnTo>
                    <a:pt x="1060" y="1473"/>
                  </a:lnTo>
                  <a:lnTo>
                    <a:pt x="1129" y="1359"/>
                  </a:lnTo>
                  <a:lnTo>
                    <a:pt x="1131" y="1357"/>
                  </a:lnTo>
                  <a:lnTo>
                    <a:pt x="1135" y="1353"/>
                  </a:lnTo>
                  <a:lnTo>
                    <a:pt x="1141" y="1350"/>
                  </a:lnTo>
                  <a:lnTo>
                    <a:pt x="1149" y="1347"/>
                  </a:lnTo>
                  <a:lnTo>
                    <a:pt x="1155" y="1347"/>
                  </a:lnTo>
                  <a:lnTo>
                    <a:pt x="1161" y="1353"/>
                  </a:lnTo>
                  <a:lnTo>
                    <a:pt x="1165" y="1365"/>
                  </a:lnTo>
                  <a:lnTo>
                    <a:pt x="1167" y="1377"/>
                  </a:lnTo>
                  <a:lnTo>
                    <a:pt x="1165" y="1386"/>
                  </a:lnTo>
                  <a:lnTo>
                    <a:pt x="1165" y="1389"/>
                  </a:lnTo>
                  <a:lnTo>
                    <a:pt x="1114" y="1485"/>
                  </a:lnTo>
                  <a:lnTo>
                    <a:pt x="1119" y="1485"/>
                  </a:lnTo>
                  <a:lnTo>
                    <a:pt x="1132" y="1488"/>
                  </a:lnTo>
                  <a:lnTo>
                    <a:pt x="1152" y="1491"/>
                  </a:lnTo>
                  <a:lnTo>
                    <a:pt x="1177" y="1492"/>
                  </a:lnTo>
                  <a:lnTo>
                    <a:pt x="1210" y="1494"/>
                  </a:lnTo>
                  <a:lnTo>
                    <a:pt x="1248" y="1492"/>
                  </a:lnTo>
                  <a:lnTo>
                    <a:pt x="1290" y="1488"/>
                  </a:lnTo>
                  <a:lnTo>
                    <a:pt x="1336" y="1479"/>
                  </a:lnTo>
                  <a:lnTo>
                    <a:pt x="1386" y="1465"/>
                  </a:lnTo>
                  <a:lnTo>
                    <a:pt x="1438" y="1447"/>
                  </a:lnTo>
                  <a:lnTo>
                    <a:pt x="1489" y="1422"/>
                  </a:lnTo>
                  <a:lnTo>
                    <a:pt x="1534" y="1392"/>
                  </a:lnTo>
                  <a:lnTo>
                    <a:pt x="1575" y="1356"/>
                  </a:lnTo>
                  <a:lnTo>
                    <a:pt x="1609" y="1312"/>
                  </a:lnTo>
                  <a:lnTo>
                    <a:pt x="1639" y="1264"/>
                  </a:lnTo>
                  <a:lnTo>
                    <a:pt x="1663" y="1210"/>
                  </a:lnTo>
                  <a:lnTo>
                    <a:pt x="1684" y="1150"/>
                  </a:lnTo>
                  <a:lnTo>
                    <a:pt x="1699" y="1084"/>
                  </a:lnTo>
                  <a:lnTo>
                    <a:pt x="1711" y="1014"/>
                  </a:lnTo>
                  <a:lnTo>
                    <a:pt x="1717" y="936"/>
                  </a:lnTo>
                  <a:lnTo>
                    <a:pt x="1717" y="876"/>
                  </a:lnTo>
                  <a:lnTo>
                    <a:pt x="1711" y="813"/>
                  </a:lnTo>
                  <a:lnTo>
                    <a:pt x="1698" y="747"/>
                  </a:lnTo>
                  <a:lnTo>
                    <a:pt x="1680" y="679"/>
                  </a:lnTo>
                  <a:lnTo>
                    <a:pt x="1656" y="609"/>
                  </a:lnTo>
                  <a:lnTo>
                    <a:pt x="1629" y="540"/>
                  </a:lnTo>
                  <a:lnTo>
                    <a:pt x="1597" y="471"/>
                  </a:lnTo>
                  <a:lnTo>
                    <a:pt x="1563" y="403"/>
                  </a:lnTo>
                  <a:lnTo>
                    <a:pt x="1525" y="339"/>
                  </a:lnTo>
                  <a:lnTo>
                    <a:pt x="1486" y="277"/>
                  </a:lnTo>
                  <a:lnTo>
                    <a:pt x="1447" y="219"/>
                  </a:lnTo>
                  <a:lnTo>
                    <a:pt x="1407" y="166"/>
                  </a:lnTo>
                  <a:lnTo>
                    <a:pt x="1366" y="121"/>
                  </a:lnTo>
                  <a:lnTo>
                    <a:pt x="1326" y="81"/>
                  </a:lnTo>
                  <a:lnTo>
                    <a:pt x="1293" y="52"/>
                  </a:lnTo>
                  <a:lnTo>
                    <a:pt x="1263" y="31"/>
                  </a:lnTo>
                  <a:lnTo>
                    <a:pt x="1237" y="15"/>
                  </a:lnTo>
                  <a:lnTo>
                    <a:pt x="1215" y="6"/>
                  </a:lnTo>
                  <a:lnTo>
                    <a:pt x="1195" y="0"/>
                  </a:lnTo>
                  <a:lnTo>
                    <a:pt x="1177" y="0"/>
                  </a:lnTo>
                  <a:lnTo>
                    <a:pt x="1162" y="4"/>
                  </a:lnTo>
                  <a:lnTo>
                    <a:pt x="1149" y="12"/>
                  </a:lnTo>
                  <a:lnTo>
                    <a:pt x="1137" y="24"/>
                  </a:lnTo>
                  <a:lnTo>
                    <a:pt x="1128" y="39"/>
                  </a:lnTo>
                  <a:lnTo>
                    <a:pt x="1119" y="55"/>
                  </a:lnTo>
                  <a:lnTo>
                    <a:pt x="1111" y="75"/>
                  </a:lnTo>
                  <a:lnTo>
                    <a:pt x="1105" y="96"/>
                  </a:lnTo>
                  <a:lnTo>
                    <a:pt x="1099" y="118"/>
                  </a:lnTo>
                  <a:lnTo>
                    <a:pt x="1093" y="142"/>
                  </a:lnTo>
                  <a:lnTo>
                    <a:pt x="1087" y="166"/>
                  </a:lnTo>
                  <a:lnTo>
                    <a:pt x="1078" y="208"/>
                  </a:lnTo>
                  <a:lnTo>
                    <a:pt x="1066" y="253"/>
                  </a:lnTo>
                  <a:lnTo>
                    <a:pt x="1054" y="300"/>
                  </a:lnTo>
                  <a:lnTo>
                    <a:pt x="1039" y="349"/>
                  </a:lnTo>
                  <a:lnTo>
                    <a:pt x="1023" y="399"/>
                  </a:lnTo>
                  <a:lnTo>
                    <a:pt x="1003" y="448"/>
                  </a:lnTo>
                  <a:lnTo>
                    <a:pt x="979" y="498"/>
                  </a:lnTo>
                  <a:lnTo>
                    <a:pt x="951" y="544"/>
                  </a:lnTo>
                  <a:lnTo>
                    <a:pt x="919" y="588"/>
                  </a:lnTo>
                  <a:lnTo>
                    <a:pt x="882" y="628"/>
                  </a:lnTo>
                  <a:lnTo>
                    <a:pt x="846" y="658"/>
                  </a:lnTo>
                  <a:lnTo>
                    <a:pt x="808" y="684"/>
                  </a:lnTo>
                  <a:lnTo>
                    <a:pt x="768" y="708"/>
                  </a:lnTo>
                  <a:lnTo>
                    <a:pt x="726" y="727"/>
                  </a:lnTo>
                  <a:lnTo>
                    <a:pt x="685" y="745"/>
                  </a:lnTo>
                  <a:lnTo>
                    <a:pt x="646" y="760"/>
                  </a:lnTo>
                  <a:lnTo>
                    <a:pt x="610" y="772"/>
                  </a:lnTo>
                  <a:lnTo>
                    <a:pt x="579" y="781"/>
                  </a:lnTo>
                  <a:lnTo>
                    <a:pt x="550" y="789"/>
                  </a:lnTo>
                  <a:lnTo>
                    <a:pt x="531" y="793"/>
                  </a:lnTo>
                  <a:lnTo>
                    <a:pt x="517" y="796"/>
                  </a:lnTo>
                  <a:lnTo>
                    <a:pt x="511" y="79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en-US"/>
            </a:p>
          </p:txBody>
        </p:sp>
        <p:sp>
          <p:nvSpPr>
            <p:cNvPr id="23" name="iṧlîḓè">
              <a:extLst>
                <a:ext uri="{FF2B5EF4-FFF2-40B4-BE49-F238E27FC236}">
                  <a16:creationId xmlns:a16="http://schemas.microsoft.com/office/drawing/2014/main" id="{6B1D24CF-BC64-4CCA-84F2-31487DFE2CBF}"/>
                </a:ext>
              </a:extLst>
            </p:cNvPr>
            <p:cNvSpPr/>
            <p:nvPr/>
          </p:nvSpPr>
          <p:spPr bwMode="gray">
            <a:xfrm>
              <a:off x="6335560" y="4131478"/>
              <a:ext cx="1248371" cy="736191"/>
            </a:xfrm>
            <a:custGeom>
              <a:avLst/>
              <a:gdLst/>
              <a:ahLst/>
              <a:cxnLst>
                <a:cxn ang="0">
                  <a:pos x="13" y="348"/>
                </a:cxn>
                <a:cxn ang="0">
                  <a:pos x="42" y="359"/>
                </a:cxn>
                <a:cxn ang="0">
                  <a:pos x="96" y="374"/>
                </a:cxn>
                <a:cxn ang="0">
                  <a:pos x="174" y="389"/>
                </a:cxn>
                <a:cxn ang="0">
                  <a:pos x="268" y="398"/>
                </a:cxn>
                <a:cxn ang="0">
                  <a:pos x="378" y="396"/>
                </a:cxn>
                <a:cxn ang="0">
                  <a:pos x="481" y="380"/>
                </a:cxn>
                <a:cxn ang="0">
                  <a:pos x="546" y="356"/>
                </a:cxn>
                <a:cxn ang="0">
                  <a:pos x="586" y="326"/>
                </a:cxn>
                <a:cxn ang="0">
                  <a:pos x="610" y="290"/>
                </a:cxn>
                <a:cxn ang="0">
                  <a:pos x="628" y="254"/>
                </a:cxn>
                <a:cxn ang="0">
                  <a:pos x="646" y="218"/>
                </a:cxn>
                <a:cxn ang="0">
                  <a:pos x="675" y="186"/>
                </a:cxn>
                <a:cxn ang="0">
                  <a:pos x="723" y="159"/>
                </a:cxn>
                <a:cxn ang="0">
                  <a:pos x="813" y="140"/>
                </a:cxn>
                <a:cxn ang="0">
                  <a:pos x="909" y="138"/>
                </a:cxn>
                <a:cxn ang="0">
                  <a:pos x="1011" y="140"/>
                </a:cxn>
                <a:cxn ang="0">
                  <a:pos x="1116" y="131"/>
                </a:cxn>
                <a:cxn ang="0">
                  <a:pos x="1227" y="98"/>
                </a:cxn>
                <a:cxn ang="0">
                  <a:pos x="1339" y="51"/>
                </a:cxn>
                <a:cxn ang="0">
                  <a:pos x="1426" y="23"/>
                </a:cxn>
                <a:cxn ang="0">
                  <a:pos x="1486" y="6"/>
                </a:cxn>
                <a:cxn ang="0">
                  <a:pos x="1518" y="2"/>
                </a:cxn>
                <a:cxn ang="0">
                  <a:pos x="1524" y="3"/>
                </a:cxn>
                <a:cxn ang="0">
                  <a:pos x="1540" y="29"/>
                </a:cxn>
                <a:cxn ang="0">
                  <a:pos x="1567" y="77"/>
                </a:cxn>
                <a:cxn ang="0">
                  <a:pos x="1597" y="146"/>
                </a:cxn>
                <a:cxn ang="0">
                  <a:pos x="1623" y="233"/>
                </a:cxn>
                <a:cxn ang="0">
                  <a:pos x="1636" y="335"/>
                </a:cxn>
                <a:cxn ang="0">
                  <a:pos x="1632" y="444"/>
                </a:cxn>
                <a:cxn ang="0">
                  <a:pos x="1615" y="540"/>
                </a:cxn>
                <a:cxn ang="0">
                  <a:pos x="1585" y="620"/>
                </a:cxn>
                <a:cxn ang="0">
                  <a:pos x="1533" y="690"/>
                </a:cxn>
                <a:cxn ang="0">
                  <a:pos x="1456" y="758"/>
                </a:cxn>
                <a:cxn ang="0">
                  <a:pos x="1350" y="825"/>
                </a:cxn>
                <a:cxn ang="0">
                  <a:pos x="1206" y="897"/>
                </a:cxn>
                <a:cxn ang="0">
                  <a:pos x="1047" y="945"/>
                </a:cxn>
                <a:cxn ang="0">
                  <a:pos x="885" y="963"/>
                </a:cxn>
                <a:cxn ang="0">
                  <a:pos x="721" y="956"/>
                </a:cxn>
                <a:cxn ang="0">
                  <a:pos x="559" y="924"/>
                </a:cxn>
                <a:cxn ang="0">
                  <a:pos x="402" y="875"/>
                </a:cxn>
                <a:cxn ang="0">
                  <a:pos x="274" y="818"/>
                </a:cxn>
                <a:cxn ang="0">
                  <a:pos x="178" y="755"/>
                </a:cxn>
                <a:cxn ang="0">
                  <a:pos x="108" y="689"/>
                </a:cxn>
                <a:cxn ang="0">
                  <a:pos x="58" y="623"/>
                </a:cxn>
                <a:cxn ang="0">
                  <a:pos x="27" y="561"/>
                </a:cxn>
                <a:cxn ang="0">
                  <a:pos x="10" y="507"/>
                </a:cxn>
                <a:cxn ang="0">
                  <a:pos x="0" y="434"/>
                </a:cxn>
                <a:cxn ang="0">
                  <a:pos x="3" y="380"/>
                </a:cxn>
                <a:cxn ang="0">
                  <a:pos x="7" y="351"/>
                </a:cxn>
              </a:cxnLst>
              <a:rect l="0" t="0" r="r" b="b"/>
              <a:pathLst>
                <a:path w="1636" h="963">
                  <a:moveTo>
                    <a:pt x="9" y="347"/>
                  </a:moveTo>
                  <a:lnTo>
                    <a:pt x="13" y="348"/>
                  </a:lnTo>
                  <a:lnTo>
                    <a:pt x="24" y="353"/>
                  </a:lnTo>
                  <a:lnTo>
                    <a:pt x="42" y="359"/>
                  </a:lnTo>
                  <a:lnTo>
                    <a:pt x="66" y="366"/>
                  </a:lnTo>
                  <a:lnTo>
                    <a:pt x="96" y="374"/>
                  </a:lnTo>
                  <a:lnTo>
                    <a:pt x="132" y="381"/>
                  </a:lnTo>
                  <a:lnTo>
                    <a:pt x="174" y="389"/>
                  </a:lnTo>
                  <a:lnTo>
                    <a:pt x="219" y="395"/>
                  </a:lnTo>
                  <a:lnTo>
                    <a:pt x="268" y="398"/>
                  </a:lnTo>
                  <a:lnTo>
                    <a:pt x="321" y="398"/>
                  </a:lnTo>
                  <a:lnTo>
                    <a:pt x="378" y="396"/>
                  </a:lnTo>
                  <a:lnTo>
                    <a:pt x="438" y="389"/>
                  </a:lnTo>
                  <a:lnTo>
                    <a:pt x="481" y="380"/>
                  </a:lnTo>
                  <a:lnTo>
                    <a:pt x="517" y="369"/>
                  </a:lnTo>
                  <a:lnTo>
                    <a:pt x="546" y="356"/>
                  </a:lnTo>
                  <a:lnTo>
                    <a:pt x="568" y="341"/>
                  </a:lnTo>
                  <a:lnTo>
                    <a:pt x="586" y="326"/>
                  </a:lnTo>
                  <a:lnTo>
                    <a:pt x="600" y="308"/>
                  </a:lnTo>
                  <a:lnTo>
                    <a:pt x="610" y="290"/>
                  </a:lnTo>
                  <a:lnTo>
                    <a:pt x="619" y="272"/>
                  </a:lnTo>
                  <a:lnTo>
                    <a:pt x="628" y="254"/>
                  </a:lnTo>
                  <a:lnTo>
                    <a:pt x="636" y="236"/>
                  </a:lnTo>
                  <a:lnTo>
                    <a:pt x="646" y="218"/>
                  </a:lnTo>
                  <a:lnTo>
                    <a:pt x="660" y="201"/>
                  </a:lnTo>
                  <a:lnTo>
                    <a:pt x="675" y="186"/>
                  </a:lnTo>
                  <a:lnTo>
                    <a:pt x="696" y="171"/>
                  </a:lnTo>
                  <a:lnTo>
                    <a:pt x="723" y="159"/>
                  </a:lnTo>
                  <a:lnTo>
                    <a:pt x="766" y="146"/>
                  </a:lnTo>
                  <a:lnTo>
                    <a:pt x="813" y="140"/>
                  </a:lnTo>
                  <a:lnTo>
                    <a:pt x="861" y="137"/>
                  </a:lnTo>
                  <a:lnTo>
                    <a:pt x="909" y="138"/>
                  </a:lnTo>
                  <a:lnTo>
                    <a:pt x="960" y="140"/>
                  </a:lnTo>
                  <a:lnTo>
                    <a:pt x="1011" y="140"/>
                  </a:lnTo>
                  <a:lnTo>
                    <a:pt x="1062" y="138"/>
                  </a:lnTo>
                  <a:lnTo>
                    <a:pt x="1116" y="131"/>
                  </a:lnTo>
                  <a:lnTo>
                    <a:pt x="1170" y="119"/>
                  </a:lnTo>
                  <a:lnTo>
                    <a:pt x="1227" y="98"/>
                  </a:lnTo>
                  <a:lnTo>
                    <a:pt x="1285" y="72"/>
                  </a:lnTo>
                  <a:lnTo>
                    <a:pt x="1339" y="51"/>
                  </a:lnTo>
                  <a:lnTo>
                    <a:pt x="1386" y="35"/>
                  </a:lnTo>
                  <a:lnTo>
                    <a:pt x="1426" y="23"/>
                  </a:lnTo>
                  <a:lnTo>
                    <a:pt x="1459" y="14"/>
                  </a:lnTo>
                  <a:lnTo>
                    <a:pt x="1486" y="6"/>
                  </a:lnTo>
                  <a:lnTo>
                    <a:pt x="1506" y="3"/>
                  </a:lnTo>
                  <a:lnTo>
                    <a:pt x="1518" y="2"/>
                  </a:lnTo>
                  <a:lnTo>
                    <a:pt x="1521" y="0"/>
                  </a:lnTo>
                  <a:lnTo>
                    <a:pt x="1524" y="3"/>
                  </a:lnTo>
                  <a:lnTo>
                    <a:pt x="1531" y="14"/>
                  </a:lnTo>
                  <a:lnTo>
                    <a:pt x="1540" y="29"/>
                  </a:lnTo>
                  <a:lnTo>
                    <a:pt x="1554" y="51"/>
                  </a:lnTo>
                  <a:lnTo>
                    <a:pt x="1567" y="77"/>
                  </a:lnTo>
                  <a:lnTo>
                    <a:pt x="1582" y="110"/>
                  </a:lnTo>
                  <a:lnTo>
                    <a:pt x="1597" y="146"/>
                  </a:lnTo>
                  <a:lnTo>
                    <a:pt x="1611" y="188"/>
                  </a:lnTo>
                  <a:lnTo>
                    <a:pt x="1623" y="233"/>
                  </a:lnTo>
                  <a:lnTo>
                    <a:pt x="1632" y="282"/>
                  </a:lnTo>
                  <a:lnTo>
                    <a:pt x="1636" y="335"/>
                  </a:lnTo>
                  <a:lnTo>
                    <a:pt x="1636" y="390"/>
                  </a:lnTo>
                  <a:lnTo>
                    <a:pt x="1632" y="444"/>
                  </a:lnTo>
                  <a:lnTo>
                    <a:pt x="1626" y="494"/>
                  </a:lnTo>
                  <a:lnTo>
                    <a:pt x="1615" y="540"/>
                  </a:lnTo>
                  <a:lnTo>
                    <a:pt x="1602" y="581"/>
                  </a:lnTo>
                  <a:lnTo>
                    <a:pt x="1585" y="620"/>
                  </a:lnTo>
                  <a:lnTo>
                    <a:pt x="1561" y="656"/>
                  </a:lnTo>
                  <a:lnTo>
                    <a:pt x="1533" y="690"/>
                  </a:lnTo>
                  <a:lnTo>
                    <a:pt x="1498" y="725"/>
                  </a:lnTo>
                  <a:lnTo>
                    <a:pt x="1456" y="758"/>
                  </a:lnTo>
                  <a:lnTo>
                    <a:pt x="1407" y="791"/>
                  </a:lnTo>
                  <a:lnTo>
                    <a:pt x="1350" y="825"/>
                  </a:lnTo>
                  <a:lnTo>
                    <a:pt x="1284" y="861"/>
                  </a:lnTo>
                  <a:lnTo>
                    <a:pt x="1206" y="897"/>
                  </a:lnTo>
                  <a:lnTo>
                    <a:pt x="1126" y="924"/>
                  </a:lnTo>
                  <a:lnTo>
                    <a:pt x="1047" y="945"/>
                  </a:lnTo>
                  <a:lnTo>
                    <a:pt x="966" y="957"/>
                  </a:lnTo>
                  <a:lnTo>
                    <a:pt x="885" y="963"/>
                  </a:lnTo>
                  <a:lnTo>
                    <a:pt x="802" y="962"/>
                  </a:lnTo>
                  <a:lnTo>
                    <a:pt x="721" y="956"/>
                  </a:lnTo>
                  <a:lnTo>
                    <a:pt x="640" y="942"/>
                  </a:lnTo>
                  <a:lnTo>
                    <a:pt x="559" y="924"/>
                  </a:lnTo>
                  <a:lnTo>
                    <a:pt x="480" y="902"/>
                  </a:lnTo>
                  <a:lnTo>
                    <a:pt x="402" y="875"/>
                  </a:lnTo>
                  <a:lnTo>
                    <a:pt x="334" y="848"/>
                  </a:lnTo>
                  <a:lnTo>
                    <a:pt x="274" y="818"/>
                  </a:lnTo>
                  <a:lnTo>
                    <a:pt x="223" y="786"/>
                  </a:lnTo>
                  <a:lnTo>
                    <a:pt x="178" y="755"/>
                  </a:lnTo>
                  <a:lnTo>
                    <a:pt x="139" y="722"/>
                  </a:lnTo>
                  <a:lnTo>
                    <a:pt x="108" y="689"/>
                  </a:lnTo>
                  <a:lnTo>
                    <a:pt x="81" y="656"/>
                  </a:lnTo>
                  <a:lnTo>
                    <a:pt x="58" y="623"/>
                  </a:lnTo>
                  <a:lnTo>
                    <a:pt x="40" y="591"/>
                  </a:lnTo>
                  <a:lnTo>
                    <a:pt x="27" y="561"/>
                  </a:lnTo>
                  <a:lnTo>
                    <a:pt x="18" y="533"/>
                  </a:lnTo>
                  <a:lnTo>
                    <a:pt x="10" y="507"/>
                  </a:lnTo>
                  <a:lnTo>
                    <a:pt x="3" y="468"/>
                  </a:lnTo>
                  <a:lnTo>
                    <a:pt x="0" y="434"/>
                  </a:lnTo>
                  <a:lnTo>
                    <a:pt x="0" y="404"/>
                  </a:lnTo>
                  <a:lnTo>
                    <a:pt x="3" y="380"/>
                  </a:lnTo>
                  <a:lnTo>
                    <a:pt x="6" y="362"/>
                  </a:lnTo>
                  <a:lnTo>
                    <a:pt x="7" y="351"/>
                  </a:lnTo>
                  <a:lnTo>
                    <a:pt x="9" y="34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en-US"/>
            </a:p>
          </p:txBody>
        </p:sp>
        <p:sp>
          <p:nvSpPr>
            <p:cNvPr id="24" name="í$1iḑê">
              <a:extLst>
                <a:ext uri="{FF2B5EF4-FFF2-40B4-BE49-F238E27FC236}">
                  <a16:creationId xmlns:a16="http://schemas.microsoft.com/office/drawing/2014/main" id="{3E82F5A4-A2A0-4BD8-8548-FAA4560D2293}"/>
                </a:ext>
              </a:extLst>
            </p:cNvPr>
            <p:cNvSpPr/>
            <p:nvPr/>
          </p:nvSpPr>
          <p:spPr bwMode="auto">
            <a:xfrm>
              <a:off x="1215781" y="2149544"/>
              <a:ext cx="2586410" cy="6037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text……</a:t>
              </a:r>
            </a:p>
          </p:txBody>
        </p:sp>
        <p:sp>
          <p:nvSpPr>
            <p:cNvPr id="25" name="íṧļiḍê">
              <a:extLst>
                <a:ext uri="{FF2B5EF4-FFF2-40B4-BE49-F238E27FC236}">
                  <a16:creationId xmlns:a16="http://schemas.microsoft.com/office/drawing/2014/main" id="{A067A528-BEF5-4D26-8C70-8A1F1B80CF78}"/>
                </a:ext>
              </a:extLst>
            </p:cNvPr>
            <p:cNvSpPr txBox="1"/>
            <p:nvPr/>
          </p:nvSpPr>
          <p:spPr bwMode="auto">
            <a:xfrm>
              <a:off x="1215779" y="1707739"/>
              <a:ext cx="258641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dirty="0"/>
                <a:t>Text here</a:t>
              </a:r>
            </a:p>
          </p:txBody>
        </p:sp>
        <p:sp>
          <p:nvSpPr>
            <p:cNvPr id="26" name="íšḷïḋê">
              <a:extLst>
                <a:ext uri="{FF2B5EF4-FFF2-40B4-BE49-F238E27FC236}">
                  <a16:creationId xmlns:a16="http://schemas.microsoft.com/office/drawing/2014/main" id="{104D0AC9-879C-4D15-A56A-AD29D3331D68}"/>
                </a:ext>
              </a:extLst>
            </p:cNvPr>
            <p:cNvSpPr/>
            <p:nvPr/>
          </p:nvSpPr>
          <p:spPr bwMode="auto">
            <a:xfrm>
              <a:off x="1265350" y="4952800"/>
              <a:ext cx="3559135" cy="6037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text……</a:t>
              </a:r>
            </a:p>
          </p:txBody>
        </p:sp>
        <p:sp>
          <p:nvSpPr>
            <p:cNvPr id="27" name="ïṧ1îḓê">
              <a:extLst>
                <a:ext uri="{FF2B5EF4-FFF2-40B4-BE49-F238E27FC236}">
                  <a16:creationId xmlns:a16="http://schemas.microsoft.com/office/drawing/2014/main" id="{B3C922ED-64A7-4470-9810-06CA16ACADAA}"/>
                </a:ext>
              </a:extLst>
            </p:cNvPr>
            <p:cNvSpPr txBox="1"/>
            <p:nvPr/>
          </p:nvSpPr>
          <p:spPr bwMode="auto">
            <a:xfrm>
              <a:off x="1265349" y="4510995"/>
              <a:ext cx="3559137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dirty="0"/>
                <a:t>Text here</a:t>
              </a:r>
            </a:p>
          </p:txBody>
        </p:sp>
        <p:sp>
          <p:nvSpPr>
            <p:cNvPr id="28" name="ïšḻîḋè">
              <a:extLst>
                <a:ext uri="{FF2B5EF4-FFF2-40B4-BE49-F238E27FC236}">
                  <a16:creationId xmlns:a16="http://schemas.microsoft.com/office/drawing/2014/main" id="{21299729-5F73-4B55-B071-BFDA8AC590DB}"/>
                </a:ext>
              </a:extLst>
            </p:cNvPr>
            <p:cNvSpPr/>
            <p:nvPr/>
          </p:nvSpPr>
          <p:spPr bwMode="auto">
            <a:xfrm>
              <a:off x="8665564" y="5130972"/>
              <a:ext cx="2853336" cy="6037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text……</a:t>
              </a:r>
            </a:p>
          </p:txBody>
        </p:sp>
        <p:sp>
          <p:nvSpPr>
            <p:cNvPr id="29" name="íŝļîďe">
              <a:extLst>
                <a:ext uri="{FF2B5EF4-FFF2-40B4-BE49-F238E27FC236}">
                  <a16:creationId xmlns:a16="http://schemas.microsoft.com/office/drawing/2014/main" id="{76205A58-CA57-4C41-B65A-C05A464969D6}"/>
                </a:ext>
              </a:extLst>
            </p:cNvPr>
            <p:cNvSpPr txBox="1"/>
            <p:nvPr/>
          </p:nvSpPr>
          <p:spPr bwMode="auto">
            <a:xfrm>
              <a:off x="8665562" y="4689167"/>
              <a:ext cx="2853337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dirty="0"/>
                <a:t>Text here</a:t>
              </a:r>
            </a:p>
          </p:txBody>
        </p:sp>
        <p:sp>
          <p:nvSpPr>
            <p:cNvPr id="30" name="îşḻïḓè">
              <a:extLst>
                <a:ext uri="{FF2B5EF4-FFF2-40B4-BE49-F238E27FC236}">
                  <a16:creationId xmlns:a16="http://schemas.microsoft.com/office/drawing/2014/main" id="{6564BDF1-05A0-4827-8E9C-0020499C1F86}"/>
                </a:ext>
              </a:extLst>
            </p:cNvPr>
            <p:cNvSpPr/>
            <p:nvPr/>
          </p:nvSpPr>
          <p:spPr bwMode="auto">
            <a:xfrm>
              <a:off x="8679008" y="2052412"/>
              <a:ext cx="2839891" cy="6037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text……</a:t>
              </a:r>
            </a:p>
          </p:txBody>
        </p:sp>
        <p:sp>
          <p:nvSpPr>
            <p:cNvPr id="31" name="ïšḷíďè">
              <a:extLst>
                <a:ext uri="{FF2B5EF4-FFF2-40B4-BE49-F238E27FC236}">
                  <a16:creationId xmlns:a16="http://schemas.microsoft.com/office/drawing/2014/main" id="{A2E61903-8A5E-4660-A115-4A7DA709D7D8}"/>
                </a:ext>
              </a:extLst>
            </p:cNvPr>
            <p:cNvSpPr txBox="1"/>
            <p:nvPr/>
          </p:nvSpPr>
          <p:spPr bwMode="auto">
            <a:xfrm>
              <a:off x="8679007" y="1610607"/>
              <a:ext cx="2839892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dirty="0"/>
                <a:t>Text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2465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253EBF-E8D0-4FA1-A04C-B31BC6CA5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9E91DB9-A751-47E3-8016-1EAEE2BE4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A7FBB2D-E607-413C-8449-F57A06BD6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41</a:t>
            </a:fld>
            <a:endParaRPr lang="zh-CN" altLang="en-US"/>
          </a:p>
        </p:txBody>
      </p:sp>
      <p:grpSp>
        <p:nvGrpSpPr>
          <p:cNvPr id="5" name="6b5e7793-c483-47e2-846c-6a8fc361185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136D5CD8-7702-4A5B-9D43-AA8DFEF0A664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1123950"/>
            <a:ext cx="10847388" cy="5022850"/>
            <a:chOff x="673100" y="1123950"/>
            <a:chExt cx="10847388" cy="5022850"/>
          </a:xfrm>
        </p:grpSpPr>
        <p:grpSp>
          <p:nvGrpSpPr>
            <p:cNvPr id="6" name="ïslîḑê">
              <a:extLst>
                <a:ext uri="{FF2B5EF4-FFF2-40B4-BE49-F238E27FC236}">
                  <a16:creationId xmlns:a16="http://schemas.microsoft.com/office/drawing/2014/main" id="{139F9C7B-FE6A-499A-885D-69A812AD5626}"/>
                </a:ext>
              </a:extLst>
            </p:cNvPr>
            <p:cNvGrpSpPr/>
            <p:nvPr/>
          </p:nvGrpSpPr>
          <p:grpSpPr>
            <a:xfrm>
              <a:off x="673100" y="1123950"/>
              <a:ext cx="10847388" cy="1324476"/>
              <a:chOff x="673100" y="1123950"/>
              <a:chExt cx="10847388" cy="1324476"/>
            </a:xfrm>
          </p:grpSpPr>
          <p:sp>
            <p:nvSpPr>
              <p:cNvPr id="20" name="ïṡḻïḑè">
                <a:extLst>
                  <a:ext uri="{FF2B5EF4-FFF2-40B4-BE49-F238E27FC236}">
                    <a16:creationId xmlns:a16="http://schemas.microsoft.com/office/drawing/2014/main" id="{6CB91EFC-D195-42C3-826A-771A24156732}"/>
                  </a:ext>
                </a:extLst>
              </p:cNvPr>
              <p:cNvSpPr/>
              <p:nvPr/>
            </p:nvSpPr>
            <p:spPr bwMode="auto">
              <a:xfrm>
                <a:off x="914400" y="1388836"/>
                <a:ext cx="10606088" cy="1059590"/>
              </a:xfrm>
              <a:prstGeom prst="homePlat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1" name="ïṥlïďe">
                <a:extLst>
                  <a:ext uri="{FF2B5EF4-FFF2-40B4-BE49-F238E27FC236}">
                    <a16:creationId xmlns:a16="http://schemas.microsoft.com/office/drawing/2014/main" id="{E8D8AB70-FD21-4253-8D1A-FA2A83B43BBF}"/>
                  </a:ext>
                </a:extLst>
              </p:cNvPr>
              <p:cNvSpPr/>
              <p:nvPr/>
            </p:nvSpPr>
            <p:spPr bwMode="auto">
              <a:xfrm>
                <a:off x="673100" y="1123950"/>
                <a:ext cx="2995467" cy="531277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anchor="ctr" anchorCtr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bg1"/>
                    </a:solidFill>
                  </a:rPr>
                  <a:t>Text here</a:t>
                </a:r>
              </a:p>
            </p:txBody>
          </p:sp>
          <p:sp>
            <p:nvSpPr>
              <p:cNvPr id="22" name="išlïḑê">
                <a:extLst>
                  <a:ext uri="{FF2B5EF4-FFF2-40B4-BE49-F238E27FC236}">
                    <a16:creationId xmlns:a16="http://schemas.microsoft.com/office/drawing/2014/main" id="{599EE331-5961-42E1-9BE2-E57B7CB3CD45}"/>
                  </a:ext>
                </a:extLst>
              </p:cNvPr>
              <p:cNvSpPr/>
              <p:nvPr/>
            </p:nvSpPr>
            <p:spPr bwMode="auto">
              <a:xfrm>
                <a:off x="1186927" y="1806003"/>
                <a:ext cx="407096" cy="391512"/>
              </a:xfrm>
              <a:custGeom>
                <a:avLst/>
                <a:gdLst>
                  <a:gd name="connsiteX0" fmla="*/ 61288 w 609549"/>
                  <a:gd name="connsiteY0" fmla="*/ 383285 h 586216"/>
                  <a:gd name="connsiteX1" fmla="*/ 71162 w 609549"/>
                  <a:gd name="connsiteY1" fmla="*/ 387101 h 586216"/>
                  <a:gd name="connsiteX2" fmla="*/ 120018 w 609549"/>
                  <a:gd name="connsiteY2" fmla="*/ 435892 h 586216"/>
                  <a:gd name="connsiteX3" fmla="*/ 120018 w 609549"/>
                  <a:gd name="connsiteY3" fmla="*/ 454200 h 586216"/>
                  <a:gd name="connsiteX4" fmla="*/ 56639 w 609549"/>
                  <a:gd name="connsiteY4" fmla="*/ 517543 h 586216"/>
                  <a:gd name="connsiteX5" fmla="*/ 35592 w 609549"/>
                  <a:gd name="connsiteY5" fmla="*/ 513644 h 586216"/>
                  <a:gd name="connsiteX6" fmla="*/ 51877 w 609549"/>
                  <a:gd name="connsiteY6" fmla="*/ 388099 h 586216"/>
                  <a:gd name="connsiteX7" fmla="*/ 61288 w 609549"/>
                  <a:gd name="connsiteY7" fmla="*/ 383285 h 586216"/>
                  <a:gd name="connsiteX8" fmla="*/ 235245 w 609549"/>
                  <a:gd name="connsiteY8" fmla="*/ 302810 h 586216"/>
                  <a:gd name="connsiteX9" fmla="*/ 306042 w 609549"/>
                  <a:gd name="connsiteY9" fmla="*/ 373466 h 586216"/>
                  <a:gd name="connsiteX10" fmla="*/ 258717 w 609549"/>
                  <a:gd name="connsiteY10" fmla="*/ 420680 h 586216"/>
                  <a:gd name="connsiteX11" fmla="*/ 230246 w 609549"/>
                  <a:gd name="connsiteY11" fmla="*/ 550152 h 586216"/>
                  <a:gd name="connsiteX12" fmla="*/ 92223 w 609549"/>
                  <a:gd name="connsiteY12" fmla="*/ 575305 h 586216"/>
                  <a:gd name="connsiteX13" fmla="*/ 88748 w 609549"/>
                  <a:gd name="connsiteY13" fmla="*/ 556143 h 586216"/>
                  <a:gd name="connsiteX14" fmla="*/ 165115 w 609549"/>
                  <a:gd name="connsiteY14" fmla="*/ 479877 h 586216"/>
                  <a:gd name="connsiteX15" fmla="*/ 165115 w 609549"/>
                  <a:gd name="connsiteY15" fmla="*/ 446308 h 586216"/>
                  <a:gd name="connsiteX16" fmla="*/ 88700 w 609549"/>
                  <a:gd name="connsiteY16" fmla="*/ 369995 h 586216"/>
                  <a:gd name="connsiteX17" fmla="*/ 92128 w 609549"/>
                  <a:gd name="connsiteY17" fmla="*/ 350976 h 586216"/>
                  <a:gd name="connsiteX18" fmla="*/ 189111 w 609549"/>
                  <a:gd name="connsiteY18" fmla="*/ 348884 h 586216"/>
                  <a:gd name="connsiteX19" fmla="*/ 257958 w 609549"/>
                  <a:gd name="connsiteY19" fmla="*/ 161679 h 586216"/>
                  <a:gd name="connsiteX20" fmla="*/ 317251 w 609549"/>
                  <a:gd name="connsiteY20" fmla="*/ 220879 h 586216"/>
                  <a:gd name="connsiteX21" fmla="*/ 388070 w 609549"/>
                  <a:gd name="connsiteY21" fmla="*/ 291586 h 586216"/>
                  <a:gd name="connsiteX22" fmla="*/ 604906 w 609549"/>
                  <a:gd name="connsiteY22" fmla="*/ 508130 h 586216"/>
                  <a:gd name="connsiteX23" fmla="*/ 604906 w 609549"/>
                  <a:gd name="connsiteY23" fmla="*/ 530526 h 586216"/>
                  <a:gd name="connsiteX24" fmla="*/ 556567 w 609549"/>
                  <a:gd name="connsiteY24" fmla="*/ 578789 h 586216"/>
                  <a:gd name="connsiteX25" fmla="*/ 545327 w 609549"/>
                  <a:gd name="connsiteY25" fmla="*/ 583449 h 586216"/>
                  <a:gd name="connsiteX26" fmla="*/ 534135 w 609549"/>
                  <a:gd name="connsiteY26" fmla="*/ 578789 h 586216"/>
                  <a:gd name="connsiteX27" fmla="*/ 317251 w 609549"/>
                  <a:gd name="connsiteY27" fmla="*/ 362293 h 586216"/>
                  <a:gd name="connsiteX28" fmla="*/ 246481 w 609549"/>
                  <a:gd name="connsiteY28" fmla="*/ 291586 h 586216"/>
                  <a:gd name="connsiteX29" fmla="*/ 187140 w 609549"/>
                  <a:gd name="connsiteY29" fmla="*/ 232339 h 586216"/>
                  <a:gd name="connsiteX30" fmla="*/ 58606 w 609549"/>
                  <a:gd name="connsiteY30" fmla="*/ 160814 h 586216"/>
                  <a:gd name="connsiteX31" fmla="*/ 126401 w 609549"/>
                  <a:gd name="connsiteY31" fmla="*/ 228498 h 586216"/>
                  <a:gd name="connsiteX32" fmla="*/ 111975 w 609549"/>
                  <a:gd name="connsiteY32" fmla="*/ 242899 h 586216"/>
                  <a:gd name="connsiteX33" fmla="*/ 119307 w 609549"/>
                  <a:gd name="connsiteY33" fmla="*/ 250219 h 586216"/>
                  <a:gd name="connsiteX34" fmla="*/ 119307 w 609549"/>
                  <a:gd name="connsiteY34" fmla="*/ 277692 h 586216"/>
                  <a:gd name="connsiteX35" fmla="*/ 115641 w 609549"/>
                  <a:gd name="connsiteY35" fmla="*/ 281352 h 586216"/>
                  <a:gd name="connsiteX36" fmla="*/ 88123 w 609549"/>
                  <a:gd name="connsiteY36" fmla="*/ 281352 h 586216"/>
                  <a:gd name="connsiteX37" fmla="*/ 5712 w 609549"/>
                  <a:gd name="connsiteY37" fmla="*/ 199029 h 586216"/>
                  <a:gd name="connsiteX38" fmla="*/ 5712 w 609549"/>
                  <a:gd name="connsiteY38" fmla="*/ 171604 h 586216"/>
                  <a:gd name="connsiteX39" fmla="*/ 9378 w 609549"/>
                  <a:gd name="connsiteY39" fmla="*/ 167944 h 586216"/>
                  <a:gd name="connsiteX40" fmla="*/ 36849 w 609549"/>
                  <a:gd name="connsiteY40" fmla="*/ 167944 h 586216"/>
                  <a:gd name="connsiteX41" fmla="*/ 44180 w 609549"/>
                  <a:gd name="connsiteY41" fmla="*/ 175264 h 586216"/>
                  <a:gd name="connsiteX42" fmla="*/ 585775 w 609549"/>
                  <a:gd name="connsiteY42" fmla="*/ 66370 h 586216"/>
                  <a:gd name="connsiteX43" fmla="*/ 595263 w 609549"/>
                  <a:gd name="connsiteY43" fmla="*/ 73839 h 586216"/>
                  <a:gd name="connsiteX44" fmla="*/ 578978 w 609549"/>
                  <a:gd name="connsiteY44" fmla="*/ 199341 h 586216"/>
                  <a:gd name="connsiteX45" fmla="*/ 559693 w 609549"/>
                  <a:gd name="connsiteY45" fmla="*/ 200387 h 586216"/>
                  <a:gd name="connsiteX46" fmla="*/ 510789 w 609549"/>
                  <a:gd name="connsiteY46" fmla="*/ 151612 h 586216"/>
                  <a:gd name="connsiteX47" fmla="*/ 510789 w 609549"/>
                  <a:gd name="connsiteY47" fmla="*/ 133262 h 586216"/>
                  <a:gd name="connsiteX48" fmla="*/ 574216 w 609549"/>
                  <a:gd name="connsiteY48" fmla="*/ 69988 h 586216"/>
                  <a:gd name="connsiteX49" fmla="*/ 585775 w 609549"/>
                  <a:gd name="connsiteY49" fmla="*/ 66370 h 586216"/>
                  <a:gd name="connsiteX50" fmla="*/ 158702 w 609549"/>
                  <a:gd name="connsiteY50" fmla="*/ 26758 h 586216"/>
                  <a:gd name="connsiteX51" fmla="*/ 172463 w 609549"/>
                  <a:gd name="connsiteY51" fmla="*/ 32464 h 586216"/>
                  <a:gd name="connsiteX52" fmla="*/ 179701 w 609549"/>
                  <a:gd name="connsiteY52" fmla="*/ 39691 h 586216"/>
                  <a:gd name="connsiteX53" fmla="*/ 246935 w 609549"/>
                  <a:gd name="connsiteY53" fmla="*/ 106831 h 586216"/>
                  <a:gd name="connsiteX54" fmla="*/ 254886 w 609549"/>
                  <a:gd name="connsiteY54" fmla="*/ 114819 h 586216"/>
                  <a:gd name="connsiteX55" fmla="*/ 257600 w 609549"/>
                  <a:gd name="connsiteY55" fmla="*/ 138879 h 586216"/>
                  <a:gd name="connsiteX56" fmla="*/ 254886 w 609549"/>
                  <a:gd name="connsiteY56" fmla="*/ 142255 h 586216"/>
                  <a:gd name="connsiteX57" fmla="*/ 252315 w 609549"/>
                  <a:gd name="connsiteY57" fmla="*/ 144823 h 586216"/>
                  <a:gd name="connsiteX58" fmla="*/ 246696 w 609549"/>
                  <a:gd name="connsiteY58" fmla="*/ 150434 h 586216"/>
                  <a:gd name="connsiteX59" fmla="*/ 175892 w 609549"/>
                  <a:gd name="connsiteY59" fmla="*/ 221140 h 586216"/>
                  <a:gd name="connsiteX60" fmla="*/ 172463 w 609549"/>
                  <a:gd name="connsiteY60" fmla="*/ 224611 h 586216"/>
                  <a:gd name="connsiteX61" fmla="*/ 170130 w 609549"/>
                  <a:gd name="connsiteY61" fmla="*/ 226560 h 586216"/>
                  <a:gd name="connsiteX62" fmla="*/ 162274 w 609549"/>
                  <a:gd name="connsiteY62" fmla="*/ 229936 h 586216"/>
                  <a:gd name="connsiteX63" fmla="*/ 158702 w 609549"/>
                  <a:gd name="connsiteY63" fmla="*/ 230269 h 586216"/>
                  <a:gd name="connsiteX64" fmla="*/ 144942 w 609549"/>
                  <a:gd name="connsiteY64" fmla="*/ 224611 h 586216"/>
                  <a:gd name="connsiteX65" fmla="*/ 137609 w 609549"/>
                  <a:gd name="connsiteY65" fmla="*/ 217288 h 586216"/>
                  <a:gd name="connsiteX66" fmla="*/ 69804 w 609549"/>
                  <a:gd name="connsiteY66" fmla="*/ 149578 h 586216"/>
                  <a:gd name="connsiteX67" fmla="*/ 62519 w 609549"/>
                  <a:gd name="connsiteY67" fmla="*/ 142255 h 586216"/>
                  <a:gd name="connsiteX68" fmla="*/ 62519 w 609549"/>
                  <a:gd name="connsiteY68" fmla="*/ 114819 h 586216"/>
                  <a:gd name="connsiteX69" fmla="*/ 144942 w 609549"/>
                  <a:gd name="connsiteY69" fmla="*/ 32464 h 586216"/>
                  <a:gd name="connsiteX70" fmla="*/ 158702 w 609549"/>
                  <a:gd name="connsiteY70" fmla="*/ 26758 h 586216"/>
                  <a:gd name="connsiteX71" fmla="*/ 254809 w 609549"/>
                  <a:gd name="connsiteY71" fmla="*/ 6542 h 586216"/>
                  <a:gd name="connsiteX72" fmla="*/ 321015 w 609549"/>
                  <a:gd name="connsiteY72" fmla="*/ 29913 h 586216"/>
                  <a:gd name="connsiteX73" fmla="*/ 260017 w 609549"/>
                  <a:gd name="connsiteY73" fmla="*/ 97465 h 586216"/>
                  <a:gd name="connsiteX74" fmla="*/ 193067 w 609549"/>
                  <a:gd name="connsiteY74" fmla="*/ 30626 h 586216"/>
                  <a:gd name="connsiteX75" fmla="*/ 254809 w 609549"/>
                  <a:gd name="connsiteY75" fmla="*/ 6542 h 586216"/>
                  <a:gd name="connsiteX76" fmla="*/ 503105 w 609549"/>
                  <a:gd name="connsiteY76" fmla="*/ 953 h 586216"/>
                  <a:gd name="connsiteX77" fmla="*/ 538560 w 609549"/>
                  <a:gd name="connsiteY77" fmla="*/ 10911 h 586216"/>
                  <a:gd name="connsiteX78" fmla="*/ 542083 w 609549"/>
                  <a:gd name="connsiteY78" fmla="*/ 30073 h 586216"/>
                  <a:gd name="connsiteX79" fmla="*/ 465709 w 609549"/>
                  <a:gd name="connsiteY79" fmla="*/ 106341 h 586216"/>
                  <a:gd name="connsiteX80" fmla="*/ 465709 w 609549"/>
                  <a:gd name="connsiteY80" fmla="*/ 139911 h 586216"/>
                  <a:gd name="connsiteX81" fmla="*/ 542131 w 609549"/>
                  <a:gd name="connsiteY81" fmla="*/ 216227 h 586216"/>
                  <a:gd name="connsiteX82" fmla="*/ 538655 w 609549"/>
                  <a:gd name="connsiteY82" fmla="*/ 235246 h 586216"/>
                  <a:gd name="connsiteX83" fmla="*/ 442187 w 609549"/>
                  <a:gd name="connsiteY83" fmla="*/ 237528 h 586216"/>
                  <a:gd name="connsiteX84" fmla="*/ 399238 w 609549"/>
                  <a:gd name="connsiteY84" fmla="*/ 280370 h 586216"/>
                  <a:gd name="connsiteX85" fmla="*/ 328482 w 609549"/>
                  <a:gd name="connsiteY85" fmla="*/ 209712 h 586216"/>
                  <a:gd name="connsiteX86" fmla="*/ 372240 w 609549"/>
                  <a:gd name="connsiteY86" fmla="*/ 166015 h 586216"/>
                  <a:gd name="connsiteX87" fmla="*/ 400571 w 609549"/>
                  <a:gd name="connsiteY87" fmla="*/ 36064 h 586216"/>
                  <a:gd name="connsiteX88" fmla="*/ 503105 w 609549"/>
                  <a:gd name="connsiteY88" fmla="*/ 953 h 586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</a:cxnLst>
                <a:rect l="l" t="t" r="r" b="b"/>
                <a:pathLst>
                  <a:path w="609549" h="586216">
                    <a:moveTo>
                      <a:pt x="61288" y="383285"/>
                    </a:moveTo>
                    <a:cubicBezTo>
                      <a:pt x="64829" y="383106"/>
                      <a:pt x="68448" y="384367"/>
                      <a:pt x="71162" y="387101"/>
                    </a:cubicBezTo>
                    <a:lnTo>
                      <a:pt x="120018" y="435892"/>
                    </a:lnTo>
                    <a:cubicBezTo>
                      <a:pt x="125113" y="440933"/>
                      <a:pt x="125113" y="449160"/>
                      <a:pt x="120018" y="454200"/>
                    </a:cubicBezTo>
                    <a:lnTo>
                      <a:pt x="56639" y="517543"/>
                    </a:lnTo>
                    <a:cubicBezTo>
                      <a:pt x="50211" y="523963"/>
                      <a:pt x="39211" y="522013"/>
                      <a:pt x="35592" y="513644"/>
                    </a:cubicBezTo>
                    <a:cubicBezTo>
                      <a:pt x="17783" y="472794"/>
                      <a:pt x="23211" y="424288"/>
                      <a:pt x="51877" y="388099"/>
                    </a:cubicBezTo>
                    <a:cubicBezTo>
                      <a:pt x="54282" y="385079"/>
                      <a:pt x="57746" y="383463"/>
                      <a:pt x="61288" y="383285"/>
                    </a:cubicBezTo>
                    <a:close/>
                    <a:moveTo>
                      <a:pt x="235245" y="302810"/>
                    </a:moveTo>
                    <a:lnTo>
                      <a:pt x="306042" y="373466"/>
                    </a:lnTo>
                    <a:lnTo>
                      <a:pt x="258717" y="420680"/>
                    </a:lnTo>
                    <a:cubicBezTo>
                      <a:pt x="274667" y="464329"/>
                      <a:pt x="265192" y="515300"/>
                      <a:pt x="230246" y="550152"/>
                    </a:cubicBezTo>
                    <a:cubicBezTo>
                      <a:pt x="192919" y="587430"/>
                      <a:pt x="137644" y="595798"/>
                      <a:pt x="92223" y="575305"/>
                    </a:cubicBezTo>
                    <a:cubicBezTo>
                      <a:pt x="84701" y="571882"/>
                      <a:pt x="82892" y="561992"/>
                      <a:pt x="88748" y="556143"/>
                    </a:cubicBezTo>
                    <a:lnTo>
                      <a:pt x="165115" y="479877"/>
                    </a:lnTo>
                    <a:cubicBezTo>
                      <a:pt x="174399" y="470605"/>
                      <a:pt x="174399" y="455580"/>
                      <a:pt x="165115" y="446308"/>
                    </a:cubicBezTo>
                    <a:lnTo>
                      <a:pt x="88700" y="369995"/>
                    </a:lnTo>
                    <a:cubicBezTo>
                      <a:pt x="82844" y="364194"/>
                      <a:pt x="84653" y="354399"/>
                      <a:pt x="92128" y="350976"/>
                    </a:cubicBezTo>
                    <a:cubicBezTo>
                      <a:pt x="122789" y="337092"/>
                      <a:pt x="157973" y="336379"/>
                      <a:pt x="189111" y="348884"/>
                    </a:cubicBezTo>
                    <a:close/>
                    <a:moveTo>
                      <a:pt x="257958" y="161679"/>
                    </a:moveTo>
                    <a:lnTo>
                      <a:pt x="317251" y="220879"/>
                    </a:lnTo>
                    <a:lnTo>
                      <a:pt x="388070" y="291586"/>
                    </a:lnTo>
                    <a:lnTo>
                      <a:pt x="604906" y="508130"/>
                    </a:lnTo>
                    <a:cubicBezTo>
                      <a:pt x="611097" y="514311"/>
                      <a:pt x="611097" y="524344"/>
                      <a:pt x="604906" y="530526"/>
                    </a:cubicBezTo>
                    <a:lnTo>
                      <a:pt x="556567" y="578789"/>
                    </a:lnTo>
                    <a:cubicBezTo>
                      <a:pt x="553471" y="581880"/>
                      <a:pt x="549423" y="583449"/>
                      <a:pt x="545327" y="583449"/>
                    </a:cubicBezTo>
                    <a:cubicBezTo>
                      <a:pt x="541279" y="583449"/>
                      <a:pt x="537231" y="581880"/>
                      <a:pt x="534135" y="578789"/>
                    </a:cubicBezTo>
                    <a:lnTo>
                      <a:pt x="317251" y="362293"/>
                    </a:lnTo>
                    <a:lnTo>
                      <a:pt x="246481" y="291586"/>
                    </a:lnTo>
                    <a:lnTo>
                      <a:pt x="187140" y="232339"/>
                    </a:lnTo>
                    <a:close/>
                    <a:moveTo>
                      <a:pt x="58606" y="160814"/>
                    </a:moveTo>
                    <a:lnTo>
                      <a:pt x="126401" y="228498"/>
                    </a:lnTo>
                    <a:lnTo>
                      <a:pt x="111975" y="242899"/>
                    </a:lnTo>
                    <a:lnTo>
                      <a:pt x="119307" y="250219"/>
                    </a:lnTo>
                    <a:cubicBezTo>
                      <a:pt x="126877" y="257824"/>
                      <a:pt x="126877" y="270087"/>
                      <a:pt x="119307" y="277692"/>
                    </a:cubicBezTo>
                    <a:lnTo>
                      <a:pt x="115641" y="281352"/>
                    </a:lnTo>
                    <a:cubicBezTo>
                      <a:pt x="108024" y="288909"/>
                      <a:pt x="95741" y="288909"/>
                      <a:pt x="88123" y="281352"/>
                    </a:cubicBezTo>
                    <a:lnTo>
                      <a:pt x="5712" y="199029"/>
                    </a:lnTo>
                    <a:cubicBezTo>
                      <a:pt x="-1905" y="191424"/>
                      <a:pt x="-1905" y="179161"/>
                      <a:pt x="5712" y="171604"/>
                    </a:cubicBezTo>
                    <a:lnTo>
                      <a:pt x="9378" y="167944"/>
                    </a:lnTo>
                    <a:cubicBezTo>
                      <a:pt x="16948" y="160339"/>
                      <a:pt x="29231" y="160339"/>
                      <a:pt x="36849" y="167944"/>
                    </a:cubicBezTo>
                    <a:lnTo>
                      <a:pt x="44180" y="175264"/>
                    </a:lnTo>
                    <a:close/>
                    <a:moveTo>
                      <a:pt x="585775" y="66370"/>
                    </a:moveTo>
                    <a:cubicBezTo>
                      <a:pt x="589775" y="67101"/>
                      <a:pt x="593430" y="69680"/>
                      <a:pt x="595263" y="73839"/>
                    </a:cubicBezTo>
                    <a:cubicBezTo>
                      <a:pt x="613072" y="114675"/>
                      <a:pt x="607644" y="163212"/>
                      <a:pt x="578978" y="199341"/>
                    </a:cubicBezTo>
                    <a:cubicBezTo>
                      <a:pt x="574168" y="205379"/>
                      <a:pt x="565121" y="205854"/>
                      <a:pt x="559693" y="200387"/>
                    </a:cubicBezTo>
                    <a:lnTo>
                      <a:pt x="510789" y="151612"/>
                    </a:lnTo>
                    <a:cubicBezTo>
                      <a:pt x="505742" y="146526"/>
                      <a:pt x="505742" y="138349"/>
                      <a:pt x="510789" y="133262"/>
                    </a:cubicBezTo>
                    <a:lnTo>
                      <a:pt x="574216" y="69988"/>
                    </a:lnTo>
                    <a:cubicBezTo>
                      <a:pt x="577430" y="66756"/>
                      <a:pt x="581775" y="65639"/>
                      <a:pt x="585775" y="66370"/>
                    </a:cubicBezTo>
                    <a:close/>
                    <a:moveTo>
                      <a:pt x="158702" y="26758"/>
                    </a:moveTo>
                    <a:cubicBezTo>
                      <a:pt x="163655" y="26758"/>
                      <a:pt x="168654" y="28660"/>
                      <a:pt x="172463" y="32464"/>
                    </a:cubicBezTo>
                    <a:lnTo>
                      <a:pt x="179701" y="39691"/>
                    </a:lnTo>
                    <a:lnTo>
                      <a:pt x="246935" y="106831"/>
                    </a:lnTo>
                    <a:lnTo>
                      <a:pt x="254886" y="114819"/>
                    </a:lnTo>
                    <a:cubicBezTo>
                      <a:pt x="261457" y="121334"/>
                      <a:pt x="262362" y="131414"/>
                      <a:pt x="257600" y="138879"/>
                    </a:cubicBezTo>
                    <a:cubicBezTo>
                      <a:pt x="256839" y="140068"/>
                      <a:pt x="255934" y="141209"/>
                      <a:pt x="254886" y="142255"/>
                    </a:cubicBezTo>
                    <a:lnTo>
                      <a:pt x="252315" y="144823"/>
                    </a:lnTo>
                    <a:lnTo>
                      <a:pt x="246696" y="150434"/>
                    </a:lnTo>
                    <a:lnTo>
                      <a:pt x="175892" y="221140"/>
                    </a:lnTo>
                    <a:lnTo>
                      <a:pt x="172463" y="224611"/>
                    </a:lnTo>
                    <a:cubicBezTo>
                      <a:pt x="171702" y="225324"/>
                      <a:pt x="170940" y="225990"/>
                      <a:pt x="170130" y="226560"/>
                    </a:cubicBezTo>
                    <a:cubicBezTo>
                      <a:pt x="167749" y="228319"/>
                      <a:pt x="165083" y="229413"/>
                      <a:pt x="162274" y="229936"/>
                    </a:cubicBezTo>
                    <a:cubicBezTo>
                      <a:pt x="161083" y="230174"/>
                      <a:pt x="159893" y="230269"/>
                      <a:pt x="158702" y="230269"/>
                    </a:cubicBezTo>
                    <a:cubicBezTo>
                      <a:pt x="153703" y="230269"/>
                      <a:pt x="148751" y="228367"/>
                      <a:pt x="144942" y="224611"/>
                    </a:cubicBezTo>
                    <a:lnTo>
                      <a:pt x="137609" y="217288"/>
                    </a:lnTo>
                    <a:lnTo>
                      <a:pt x="69804" y="149578"/>
                    </a:lnTo>
                    <a:lnTo>
                      <a:pt x="62519" y="142255"/>
                    </a:lnTo>
                    <a:cubicBezTo>
                      <a:pt x="54900" y="134647"/>
                      <a:pt x="54900" y="122380"/>
                      <a:pt x="62519" y="114819"/>
                    </a:cubicBezTo>
                    <a:lnTo>
                      <a:pt x="144942" y="32464"/>
                    </a:lnTo>
                    <a:cubicBezTo>
                      <a:pt x="148751" y="28660"/>
                      <a:pt x="153750" y="26758"/>
                      <a:pt x="158702" y="26758"/>
                    </a:cubicBezTo>
                    <a:close/>
                    <a:moveTo>
                      <a:pt x="254809" y="6542"/>
                    </a:moveTo>
                    <a:cubicBezTo>
                      <a:pt x="277279" y="4029"/>
                      <a:pt x="300492" y="9424"/>
                      <a:pt x="321015" y="29913"/>
                    </a:cubicBezTo>
                    <a:cubicBezTo>
                      <a:pt x="380347" y="89193"/>
                      <a:pt x="337205" y="46124"/>
                      <a:pt x="260017" y="97465"/>
                    </a:cubicBezTo>
                    <a:lnTo>
                      <a:pt x="193067" y="30626"/>
                    </a:lnTo>
                    <a:cubicBezTo>
                      <a:pt x="210614" y="19479"/>
                      <a:pt x="232340" y="9056"/>
                      <a:pt x="254809" y="6542"/>
                    </a:cubicBezTo>
                    <a:close/>
                    <a:moveTo>
                      <a:pt x="503105" y="953"/>
                    </a:moveTo>
                    <a:cubicBezTo>
                      <a:pt x="515252" y="2468"/>
                      <a:pt x="527216" y="5788"/>
                      <a:pt x="538560" y="10911"/>
                    </a:cubicBezTo>
                    <a:cubicBezTo>
                      <a:pt x="546131" y="14334"/>
                      <a:pt x="547940" y="24224"/>
                      <a:pt x="542083" y="30073"/>
                    </a:cubicBezTo>
                    <a:lnTo>
                      <a:pt x="465709" y="106341"/>
                    </a:lnTo>
                    <a:cubicBezTo>
                      <a:pt x="456424" y="115613"/>
                      <a:pt x="456424" y="130639"/>
                      <a:pt x="465709" y="139911"/>
                    </a:cubicBezTo>
                    <a:lnTo>
                      <a:pt x="542131" y="216227"/>
                    </a:lnTo>
                    <a:cubicBezTo>
                      <a:pt x="547940" y="222028"/>
                      <a:pt x="546178" y="231823"/>
                      <a:pt x="538655" y="235246"/>
                    </a:cubicBezTo>
                    <a:cubicBezTo>
                      <a:pt x="508181" y="249035"/>
                      <a:pt x="473184" y="249844"/>
                      <a:pt x="442187" y="237528"/>
                    </a:cubicBezTo>
                    <a:lnTo>
                      <a:pt x="399238" y="280370"/>
                    </a:lnTo>
                    <a:lnTo>
                      <a:pt x="328482" y="209712"/>
                    </a:lnTo>
                    <a:lnTo>
                      <a:pt x="372240" y="166015"/>
                    </a:lnTo>
                    <a:cubicBezTo>
                      <a:pt x="356051" y="122270"/>
                      <a:pt x="365527" y="71060"/>
                      <a:pt x="400571" y="36064"/>
                    </a:cubicBezTo>
                    <a:cubicBezTo>
                      <a:pt x="428569" y="8106"/>
                      <a:pt x="466664" y="-3592"/>
                      <a:pt x="503105" y="95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3" name="ïṧlïḑè">
                <a:extLst>
                  <a:ext uri="{FF2B5EF4-FFF2-40B4-BE49-F238E27FC236}">
                    <a16:creationId xmlns:a16="http://schemas.microsoft.com/office/drawing/2014/main" id="{CDB46EA7-90CF-4CC8-A190-3AD16BF62A85}"/>
                  </a:ext>
                </a:extLst>
              </p:cNvPr>
              <p:cNvSpPr/>
              <p:nvPr/>
            </p:nvSpPr>
            <p:spPr bwMode="auto">
              <a:xfrm>
                <a:off x="1702326" y="1702749"/>
                <a:ext cx="3746990" cy="7282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Copy paste fonts. Choose the only option to retain text.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……</a:t>
                </a:r>
              </a:p>
            </p:txBody>
          </p:sp>
        </p:grpSp>
        <p:grpSp>
          <p:nvGrpSpPr>
            <p:cNvPr id="7" name="íṩlîde">
              <a:extLst>
                <a:ext uri="{FF2B5EF4-FFF2-40B4-BE49-F238E27FC236}">
                  <a16:creationId xmlns:a16="http://schemas.microsoft.com/office/drawing/2014/main" id="{0AC98671-67F8-4524-BEEA-6E9E4FF9D528}"/>
                </a:ext>
              </a:extLst>
            </p:cNvPr>
            <p:cNvGrpSpPr/>
            <p:nvPr/>
          </p:nvGrpSpPr>
          <p:grpSpPr>
            <a:xfrm>
              <a:off x="673101" y="4252467"/>
              <a:ext cx="5206876" cy="1894333"/>
              <a:chOff x="673101" y="4252467"/>
              <a:chExt cx="5206876" cy="1894333"/>
            </a:xfrm>
          </p:grpSpPr>
          <p:sp>
            <p:nvSpPr>
              <p:cNvPr id="18" name="ísḻídé">
                <a:extLst>
                  <a:ext uri="{FF2B5EF4-FFF2-40B4-BE49-F238E27FC236}">
                    <a16:creationId xmlns:a16="http://schemas.microsoft.com/office/drawing/2014/main" id="{A119AF7E-6283-4473-9C54-2EBEB1B5BF30}"/>
                  </a:ext>
                </a:extLst>
              </p:cNvPr>
              <p:cNvSpPr txBox="1"/>
              <p:nvPr/>
            </p:nvSpPr>
            <p:spPr>
              <a:xfrm>
                <a:off x="673102" y="4252467"/>
                <a:ext cx="5206875" cy="85216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0000" tIns="46800" rIns="90000" bIns="46800" anchor="b" anchorCtr="0">
                <a:normAutofit/>
              </a:bodyPr>
              <a:lstStyle/>
              <a:p>
                <a:pPr>
                  <a:buSzPct val="25000"/>
                </a:pPr>
                <a:r>
                  <a:rPr lang="en-US" sz="2000" b="1" dirty="0"/>
                  <a:t>Unified fonts make</a:t>
                </a:r>
              </a:p>
              <a:p>
                <a:pPr>
                  <a:buSzPct val="25000"/>
                </a:pPr>
                <a:r>
                  <a:rPr lang="en-US" sz="2000" b="1" dirty="0"/>
                  <a:t>reading more fluent.</a:t>
                </a:r>
              </a:p>
            </p:txBody>
          </p:sp>
          <p:sp>
            <p:nvSpPr>
              <p:cNvPr id="19" name="iṩļiďe">
                <a:extLst>
                  <a:ext uri="{FF2B5EF4-FFF2-40B4-BE49-F238E27FC236}">
                    <a16:creationId xmlns:a16="http://schemas.microsoft.com/office/drawing/2014/main" id="{F3269B9C-939F-4831-83C7-B5D020943189}"/>
                  </a:ext>
                </a:extLst>
              </p:cNvPr>
              <p:cNvSpPr txBox="1"/>
              <p:nvPr/>
            </p:nvSpPr>
            <p:spPr>
              <a:xfrm>
                <a:off x="673101" y="5104628"/>
                <a:ext cx="5206876" cy="10421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0000" tIns="46800" rIns="90000" bIns="46800" anchor="ctr" anchorCtr="0">
                <a:normAutofit/>
              </a:bodyPr>
              <a:lstStyle/>
              <a:p>
                <a:pPr>
                  <a:lnSpc>
                    <a:spcPct val="150000"/>
                  </a:lnSpc>
                  <a:buSzPct val="25000"/>
                </a:pPr>
                <a:r>
                  <a:rPr lang="en-US" sz="1200" dirty="0"/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  <a:buSzPct val="25000"/>
                </a:pPr>
                <a:r>
                  <a:rPr lang="en-US" sz="1200" dirty="0"/>
                  <a:t>Adjust the spacing to adapt to Chinese typesetting, use the reference line in PPT.</a:t>
                </a:r>
              </a:p>
            </p:txBody>
          </p:sp>
        </p:grpSp>
        <p:grpSp>
          <p:nvGrpSpPr>
            <p:cNvPr id="8" name="íSḷïḓê">
              <a:extLst>
                <a:ext uri="{FF2B5EF4-FFF2-40B4-BE49-F238E27FC236}">
                  <a16:creationId xmlns:a16="http://schemas.microsoft.com/office/drawing/2014/main" id="{DA6571EE-7055-406E-B299-CE971310E0B2}"/>
                </a:ext>
              </a:extLst>
            </p:cNvPr>
            <p:cNvGrpSpPr/>
            <p:nvPr/>
          </p:nvGrpSpPr>
          <p:grpSpPr>
            <a:xfrm>
              <a:off x="3139209" y="2938686"/>
              <a:ext cx="8381279" cy="1324476"/>
              <a:chOff x="673100" y="1123950"/>
              <a:chExt cx="8381279" cy="1324476"/>
            </a:xfrm>
          </p:grpSpPr>
          <p:sp>
            <p:nvSpPr>
              <p:cNvPr id="14" name="ïṥ1íḓê">
                <a:extLst>
                  <a:ext uri="{FF2B5EF4-FFF2-40B4-BE49-F238E27FC236}">
                    <a16:creationId xmlns:a16="http://schemas.microsoft.com/office/drawing/2014/main" id="{1904D8FC-571D-452E-A058-1891B53C867F}"/>
                  </a:ext>
                </a:extLst>
              </p:cNvPr>
              <p:cNvSpPr/>
              <p:nvPr/>
            </p:nvSpPr>
            <p:spPr bwMode="auto">
              <a:xfrm>
                <a:off x="914400" y="1388836"/>
                <a:ext cx="8139979" cy="1059590"/>
              </a:xfrm>
              <a:prstGeom prst="homePlat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5" name="îṩlídê">
                <a:extLst>
                  <a:ext uri="{FF2B5EF4-FFF2-40B4-BE49-F238E27FC236}">
                    <a16:creationId xmlns:a16="http://schemas.microsoft.com/office/drawing/2014/main" id="{E294914F-ADD6-4D96-9AC8-FAEC85B7DA2C}"/>
                  </a:ext>
                </a:extLst>
              </p:cNvPr>
              <p:cNvSpPr/>
              <p:nvPr/>
            </p:nvSpPr>
            <p:spPr bwMode="auto">
              <a:xfrm>
                <a:off x="673100" y="1123950"/>
                <a:ext cx="2995467" cy="531277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anchor="ctr" anchorCtr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bg1"/>
                    </a:solidFill>
                  </a:rPr>
                  <a:t>Text here</a:t>
                </a:r>
              </a:p>
            </p:txBody>
          </p:sp>
          <p:sp>
            <p:nvSpPr>
              <p:cNvPr id="16" name="íŝḷiḋê">
                <a:extLst>
                  <a:ext uri="{FF2B5EF4-FFF2-40B4-BE49-F238E27FC236}">
                    <a16:creationId xmlns:a16="http://schemas.microsoft.com/office/drawing/2014/main" id="{1200112C-E19C-4714-8B44-7CF67C1054D4}"/>
                  </a:ext>
                </a:extLst>
              </p:cNvPr>
              <p:cNvSpPr/>
              <p:nvPr/>
            </p:nvSpPr>
            <p:spPr bwMode="auto">
              <a:xfrm>
                <a:off x="1186927" y="1806003"/>
                <a:ext cx="407096" cy="391512"/>
              </a:xfrm>
              <a:custGeom>
                <a:avLst/>
                <a:gdLst>
                  <a:gd name="connsiteX0" fmla="*/ 61288 w 609549"/>
                  <a:gd name="connsiteY0" fmla="*/ 383285 h 586216"/>
                  <a:gd name="connsiteX1" fmla="*/ 71162 w 609549"/>
                  <a:gd name="connsiteY1" fmla="*/ 387101 h 586216"/>
                  <a:gd name="connsiteX2" fmla="*/ 120018 w 609549"/>
                  <a:gd name="connsiteY2" fmla="*/ 435892 h 586216"/>
                  <a:gd name="connsiteX3" fmla="*/ 120018 w 609549"/>
                  <a:gd name="connsiteY3" fmla="*/ 454200 h 586216"/>
                  <a:gd name="connsiteX4" fmla="*/ 56639 w 609549"/>
                  <a:gd name="connsiteY4" fmla="*/ 517543 h 586216"/>
                  <a:gd name="connsiteX5" fmla="*/ 35592 w 609549"/>
                  <a:gd name="connsiteY5" fmla="*/ 513644 h 586216"/>
                  <a:gd name="connsiteX6" fmla="*/ 51877 w 609549"/>
                  <a:gd name="connsiteY6" fmla="*/ 388099 h 586216"/>
                  <a:gd name="connsiteX7" fmla="*/ 61288 w 609549"/>
                  <a:gd name="connsiteY7" fmla="*/ 383285 h 586216"/>
                  <a:gd name="connsiteX8" fmla="*/ 235245 w 609549"/>
                  <a:gd name="connsiteY8" fmla="*/ 302810 h 586216"/>
                  <a:gd name="connsiteX9" fmla="*/ 306042 w 609549"/>
                  <a:gd name="connsiteY9" fmla="*/ 373466 h 586216"/>
                  <a:gd name="connsiteX10" fmla="*/ 258717 w 609549"/>
                  <a:gd name="connsiteY10" fmla="*/ 420680 h 586216"/>
                  <a:gd name="connsiteX11" fmla="*/ 230246 w 609549"/>
                  <a:gd name="connsiteY11" fmla="*/ 550152 h 586216"/>
                  <a:gd name="connsiteX12" fmla="*/ 92223 w 609549"/>
                  <a:gd name="connsiteY12" fmla="*/ 575305 h 586216"/>
                  <a:gd name="connsiteX13" fmla="*/ 88748 w 609549"/>
                  <a:gd name="connsiteY13" fmla="*/ 556143 h 586216"/>
                  <a:gd name="connsiteX14" fmla="*/ 165115 w 609549"/>
                  <a:gd name="connsiteY14" fmla="*/ 479877 h 586216"/>
                  <a:gd name="connsiteX15" fmla="*/ 165115 w 609549"/>
                  <a:gd name="connsiteY15" fmla="*/ 446308 h 586216"/>
                  <a:gd name="connsiteX16" fmla="*/ 88700 w 609549"/>
                  <a:gd name="connsiteY16" fmla="*/ 369995 h 586216"/>
                  <a:gd name="connsiteX17" fmla="*/ 92128 w 609549"/>
                  <a:gd name="connsiteY17" fmla="*/ 350976 h 586216"/>
                  <a:gd name="connsiteX18" fmla="*/ 189111 w 609549"/>
                  <a:gd name="connsiteY18" fmla="*/ 348884 h 586216"/>
                  <a:gd name="connsiteX19" fmla="*/ 257958 w 609549"/>
                  <a:gd name="connsiteY19" fmla="*/ 161679 h 586216"/>
                  <a:gd name="connsiteX20" fmla="*/ 317251 w 609549"/>
                  <a:gd name="connsiteY20" fmla="*/ 220879 h 586216"/>
                  <a:gd name="connsiteX21" fmla="*/ 388070 w 609549"/>
                  <a:gd name="connsiteY21" fmla="*/ 291586 h 586216"/>
                  <a:gd name="connsiteX22" fmla="*/ 604906 w 609549"/>
                  <a:gd name="connsiteY22" fmla="*/ 508130 h 586216"/>
                  <a:gd name="connsiteX23" fmla="*/ 604906 w 609549"/>
                  <a:gd name="connsiteY23" fmla="*/ 530526 h 586216"/>
                  <a:gd name="connsiteX24" fmla="*/ 556567 w 609549"/>
                  <a:gd name="connsiteY24" fmla="*/ 578789 h 586216"/>
                  <a:gd name="connsiteX25" fmla="*/ 545327 w 609549"/>
                  <a:gd name="connsiteY25" fmla="*/ 583449 h 586216"/>
                  <a:gd name="connsiteX26" fmla="*/ 534135 w 609549"/>
                  <a:gd name="connsiteY26" fmla="*/ 578789 h 586216"/>
                  <a:gd name="connsiteX27" fmla="*/ 317251 w 609549"/>
                  <a:gd name="connsiteY27" fmla="*/ 362293 h 586216"/>
                  <a:gd name="connsiteX28" fmla="*/ 246481 w 609549"/>
                  <a:gd name="connsiteY28" fmla="*/ 291586 h 586216"/>
                  <a:gd name="connsiteX29" fmla="*/ 187140 w 609549"/>
                  <a:gd name="connsiteY29" fmla="*/ 232339 h 586216"/>
                  <a:gd name="connsiteX30" fmla="*/ 58606 w 609549"/>
                  <a:gd name="connsiteY30" fmla="*/ 160814 h 586216"/>
                  <a:gd name="connsiteX31" fmla="*/ 126401 w 609549"/>
                  <a:gd name="connsiteY31" fmla="*/ 228498 h 586216"/>
                  <a:gd name="connsiteX32" fmla="*/ 111975 w 609549"/>
                  <a:gd name="connsiteY32" fmla="*/ 242899 h 586216"/>
                  <a:gd name="connsiteX33" fmla="*/ 119307 w 609549"/>
                  <a:gd name="connsiteY33" fmla="*/ 250219 h 586216"/>
                  <a:gd name="connsiteX34" fmla="*/ 119307 w 609549"/>
                  <a:gd name="connsiteY34" fmla="*/ 277692 h 586216"/>
                  <a:gd name="connsiteX35" fmla="*/ 115641 w 609549"/>
                  <a:gd name="connsiteY35" fmla="*/ 281352 h 586216"/>
                  <a:gd name="connsiteX36" fmla="*/ 88123 w 609549"/>
                  <a:gd name="connsiteY36" fmla="*/ 281352 h 586216"/>
                  <a:gd name="connsiteX37" fmla="*/ 5712 w 609549"/>
                  <a:gd name="connsiteY37" fmla="*/ 199029 h 586216"/>
                  <a:gd name="connsiteX38" fmla="*/ 5712 w 609549"/>
                  <a:gd name="connsiteY38" fmla="*/ 171604 h 586216"/>
                  <a:gd name="connsiteX39" fmla="*/ 9378 w 609549"/>
                  <a:gd name="connsiteY39" fmla="*/ 167944 h 586216"/>
                  <a:gd name="connsiteX40" fmla="*/ 36849 w 609549"/>
                  <a:gd name="connsiteY40" fmla="*/ 167944 h 586216"/>
                  <a:gd name="connsiteX41" fmla="*/ 44180 w 609549"/>
                  <a:gd name="connsiteY41" fmla="*/ 175264 h 586216"/>
                  <a:gd name="connsiteX42" fmla="*/ 585775 w 609549"/>
                  <a:gd name="connsiteY42" fmla="*/ 66370 h 586216"/>
                  <a:gd name="connsiteX43" fmla="*/ 595263 w 609549"/>
                  <a:gd name="connsiteY43" fmla="*/ 73839 h 586216"/>
                  <a:gd name="connsiteX44" fmla="*/ 578978 w 609549"/>
                  <a:gd name="connsiteY44" fmla="*/ 199341 h 586216"/>
                  <a:gd name="connsiteX45" fmla="*/ 559693 w 609549"/>
                  <a:gd name="connsiteY45" fmla="*/ 200387 h 586216"/>
                  <a:gd name="connsiteX46" fmla="*/ 510789 w 609549"/>
                  <a:gd name="connsiteY46" fmla="*/ 151612 h 586216"/>
                  <a:gd name="connsiteX47" fmla="*/ 510789 w 609549"/>
                  <a:gd name="connsiteY47" fmla="*/ 133262 h 586216"/>
                  <a:gd name="connsiteX48" fmla="*/ 574216 w 609549"/>
                  <a:gd name="connsiteY48" fmla="*/ 69988 h 586216"/>
                  <a:gd name="connsiteX49" fmla="*/ 585775 w 609549"/>
                  <a:gd name="connsiteY49" fmla="*/ 66370 h 586216"/>
                  <a:gd name="connsiteX50" fmla="*/ 158702 w 609549"/>
                  <a:gd name="connsiteY50" fmla="*/ 26758 h 586216"/>
                  <a:gd name="connsiteX51" fmla="*/ 172463 w 609549"/>
                  <a:gd name="connsiteY51" fmla="*/ 32464 h 586216"/>
                  <a:gd name="connsiteX52" fmla="*/ 179701 w 609549"/>
                  <a:gd name="connsiteY52" fmla="*/ 39691 h 586216"/>
                  <a:gd name="connsiteX53" fmla="*/ 246935 w 609549"/>
                  <a:gd name="connsiteY53" fmla="*/ 106831 h 586216"/>
                  <a:gd name="connsiteX54" fmla="*/ 254886 w 609549"/>
                  <a:gd name="connsiteY54" fmla="*/ 114819 h 586216"/>
                  <a:gd name="connsiteX55" fmla="*/ 257600 w 609549"/>
                  <a:gd name="connsiteY55" fmla="*/ 138879 h 586216"/>
                  <a:gd name="connsiteX56" fmla="*/ 254886 w 609549"/>
                  <a:gd name="connsiteY56" fmla="*/ 142255 h 586216"/>
                  <a:gd name="connsiteX57" fmla="*/ 252315 w 609549"/>
                  <a:gd name="connsiteY57" fmla="*/ 144823 h 586216"/>
                  <a:gd name="connsiteX58" fmla="*/ 246696 w 609549"/>
                  <a:gd name="connsiteY58" fmla="*/ 150434 h 586216"/>
                  <a:gd name="connsiteX59" fmla="*/ 175892 w 609549"/>
                  <a:gd name="connsiteY59" fmla="*/ 221140 h 586216"/>
                  <a:gd name="connsiteX60" fmla="*/ 172463 w 609549"/>
                  <a:gd name="connsiteY60" fmla="*/ 224611 h 586216"/>
                  <a:gd name="connsiteX61" fmla="*/ 170130 w 609549"/>
                  <a:gd name="connsiteY61" fmla="*/ 226560 h 586216"/>
                  <a:gd name="connsiteX62" fmla="*/ 162274 w 609549"/>
                  <a:gd name="connsiteY62" fmla="*/ 229936 h 586216"/>
                  <a:gd name="connsiteX63" fmla="*/ 158702 w 609549"/>
                  <a:gd name="connsiteY63" fmla="*/ 230269 h 586216"/>
                  <a:gd name="connsiteX64" fmla="*/ 144942 w 609549"/>
                  <a:gd name="connsiteY64" fmla="*/ 224611 h 586216"/>
                  <a:gd name="connsiteX65" fmla="*/ 137609 w 609549"/>
                  <a:gd name="connsiteY65" fmla="*/ 217288 h 586216"/>
                  <a:gd name="connsiteX66" fmla="*/ 69804 w 609549"/>
                  <a:gd name="connsiteY66" fmla="*/ 149578 h 586216"/>
                  <a:gd name="connsiteX67" fmla="*/ 62519 w 609549"/>
                  <a:gd name="connsiteY67" fmla="*/ 142255 h 586216"/>
                  <a:gd name="connsiteX68" fmla="*/ 62519 w 609549"/>
                  <a:gd name="connsiteY68" fmla="*/ 114819 h 586216"/>
                  <a:gd name="connsiteX69" fmla="*/ 144942 w 609549"/>
                  <a:gd name="connsiteY69" fmla="*/ 32464 h 586216"/>
                  <a:gd name="connsiteX70" fmla="*/ 158702 w 609549"/>
                  <a:gd name="connsiteY70" fmla="*/ 26758 h 586216"/>
                  <a:gd name="connsiteX71" fmla="*/ 254809 w 609549"/>
                  <a:gd name="connsiteY71" fmla="*/ 6542 h 586216"/>
                  <a:gd name="connsiteX72" fmla="*/ 321015 w 609549"/>
                  <a:gd name="connsiteY72" fmla="*/ 29913 h 586216"/>
                  <a:gd name="connsiteX73" fmla="*/ 260017 w 609549"/>
                  <a:gd name="connsiteY73" fmla="*/ 97465 h 586216"/>
                  <a:gd name="connsiteX74" fmla="*/ 193067 w 609549"/>
                  <a:gd name="connsiteY74" fmla="*/ 30626 h 586216"/>
                  <a:gd name="connsiteX75" fmla="*/ 254809 w 609549"/>
                  <a:gd name="connsiteY75" fmla="*/ 6542 h 586216"/>
                  <a:gd name="connsiteX76" fmla="*/ 503105 w 609549"/>
                  <a:gd name="connsiteY76" fmla="*/ 953 h 586216"/>
                  <a:gd name="connsiteX77" fmla="*/ 538560 w 609549"/>
                  <a:gd name="connsiteY77" fmla="*/ 10911 h 586216"/>
                  <a:gd name="connsiteX78" fmla="*/ 542083 w 609549"/>
                  <a:gd name="connsiteY78" fmla="*/ 30073 h 586216"/>
                  <a:gd name="connsiteX79" fmla="*/ 465709 w 609549"/>
                  <a:gd name="connsiteY79" fmla="*/ 106341 h 586216"/>
                  <a:gd name="connsiteX80" fmla="*/ 465709 w 609549"/>
                  <a:gd name="connsiteY80" fmla="*/ 139911 h 586216"/>
                  <a:gd name="connsiteX81" fmla="*/ 542131 w 609549"/>
                  <a:gd name="connsiteY81" fmla="*/ 216227 h 586216"/>
                  <a:gd name="connsiteX82" fmla="*/ 538655 w 609549"/>
                  <a:gd name="connsiteY82" fmla="*/ 235246 h 586216"/>
                  <a:gd name="connsiteX83" fmla="*/ 442187 w 609549"/>
                  <a:gd name="connsiteY83" fmla="*/ 237528 h 586216"/>
                  <a:gd name="connsiteX84" fmla="*/ 399238 w 609549"/>
                  <a:gd name="connsiteY84" fmla="*/ 280370 h 586216"/>
                  <a:gd name="connsiteX85" fmla="*/ 328482 w 609549"/>
                  <a:gd name="connsiteY85" fmla="*/ 209712 h 586216"/>
                  <a:gd name="connsiteX86" fmla="*/ 372240 w 609549"/>
                  <a:gd name="connsiteY86" fmla="*/ 166015 h 586216"/>
                  <a:gd name="connsiteX87" fmla="*/ 400571 w 609549"/>
                  <a:gd name="connsiteY87" fmla="*/ 36064 h 586216"/>
                  <a:gd name="connsiteX88" fmla="*/ 503105 w 609549"/>
                  <a:gd name="connsiteY88" fmla="*/ 953 h 586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</a:cxnLst>
                <a:rect l="l" t="t" r="r" b="b"/>
                <a:pathLst>
                  <a:path w="609549" h="586216">
                    <a:moveTo>
                      <a:pt x="61288" y="383285"/>
                    </a:moveTo>
                    <a:cubicBezTo>
                      <a:pt x="64829" y="383106"/>
                      <a:pt x="68448" y="384367"/>
                      <a:pt x="71162" y="387101"/>
                    </a:cubicBezTo>
                    <a:lnTo>
                      <a:pt x="120018" y="435892"/>
                    </a:lnTo>
                    <a:cubicBezTo>
                      <a:pt x="125113" y="440933"/>
                      <a:pt x="125113" y="449160"/>
                      <a:pt x="120018" y="454200"/>
                    </a:cubicBezTo>
                    <a:lnTo>
                      <a:pt x="56639" y="517543"/>
                    </a:lnTo>
                    <a:cubicBezTo>
                      <a:pt x="50211" y="523963"/>
                      <a:pt x="39211" y="522013"/>
                      <a:pt x="35592" y="513644"/>
                    </a:cubicBezTo>
                    <a:cubicBezTo>
                      <a:pt x="17783" y="472794"/>
                      <a:pt x="23211" y="424288"/>
                      <a:pt x="51877" y="388099"/>
                    </a:cubicBezTo>
                    <a:cubicBezTo>
                      <a:pt x="54282" y="385079"/>
                      <a:pt x="57746" y="383463"/>
                      <a:pt x="61288" y="383285"/>
                    </a:cubicBezTo>
                    <a:close/>
                    <a:moveTo>
                      <a:pt x="235245" y="302810"/>
                    </a:moveTo>
                    <a:lnTo>
                      <a:pt x="306042" y="373466"/>
                    </a:lnTo>
                    <a:lnTo>
                      <a:pt x="258717" y="420680"/>
                    </a:lnTo>
                    <a:cubicBezTo>
                      <a:pt x="274667" y="464329"/>
                      <a:pt x="265192" y="515300"/>
                      <a:pt x="230246" y="550152"/>
                    </a:cubicBezTo>
                    <a:cubicBezTo>
                      <a:pt x="192919" y="587430"/>
                      <a:pt x="137644" y="595798"/>
                      <a:pt x="92223" y="575305"/>
                    </a:cubicBezTo>
                    <a:cubicBezTo>
                      <a:pt x="84701" y="571882"/>
                      <a:pt x="82892" y="561992"/>
                      <a:pt x="88748" y="556143"/>
                    </a:cubicBezTo>
                    <a:lnTo>
                      <a:pt x="165115" y="479877"/>
                    </a:lnTo>
                    <a:cubicBezTo>
                      <a:pt x="174399" y="470605"/>
                      <a:pt x="174399" y="455580"/>
                      <a:pt x="165115" y="446308"/>
                    </a:cubicBezTo>
                    <a:lnTo>
                      <a:pt x="88700" y="369995"/>
                    </a:lnTo>
                    <a:cubicBezTo>
                      <a:pt x="82844" y="364194"/>
                      <a:pt x="84653" y="354399"/>
                      <a:pt x="92128" y="350976"/>
                    </a:cubicBezTo>
                    <a:cubicBezTo>
                      <a:pt x="122789" y="337092"/>
                      <a:pt x="157973" y="336379"/>
                      <a:pt x="189111" y="348884"/>
                    </a:cubicBezTo>
                    <a:close/>
                    <a:moveTo>
                      <a:pt x="257958" y="161679"/>
                    </a:moveTo>
                    <a:lnTo>
                      <a:pt x="317251" y="220879"/>
                    </a:lnTo>
                    <a:lnTo>
                      <a:pt x="388070" y="291586"/>
                    </a:lnTo>
                    <a:lnTo>
                      <a:pt x="604906" y="508130"/>
                    </a:lnTo>
                    <a:cubicBezTo>
                      <a:pt x="611097" y="514311"/>
                      <a:pt x="611097" y="524344"/>
                      <a:pt x="604906" y="530526"/>
                    </a:cubicBezTo>
                    <a:lnTo>
                      <a:pt x="556567" y="578789"/>
                    </a:lnTo>
                    <a:cubicBezTo>
                      <a:pt x="553471" y="581880"/>
                      <a:pt x="549423" y="583449"/>
                      <a:pt x="545327" y="583449"/>
                    </a:cubicBezTo>
                    <a:cubicBezTo>
                      <a:pt x="541279" y="583449"/>
                      <a:pt x="537231" y="581880"/>
                      <a:pt x="534135" y="578789"/>
                    </a:cubicBezTo>
                    <a:lnTo>
                      <a:pt x="317251" y="362293"/>
                    </a:lnTo>
                    <a:lnTo>
                      <a:pt x="246481" y="291586"/>
                    </a:lnTo>
                    <a:lnTo>
                      <a:pt x="187140" y="232339"/>
                    </a:lnTo>
                    <a:close/>
                    <a:moveTo>
                      <a:pt x="58606" y="160814"/>
                    </a:moveTo>
                    <a:lnTo>
                      <a:pt x="126401" y="228498"/>
                    </a:lnTo>
                    <a:lnTo>
                      <a:pt x="111975" y="242899"/>
                    </a:lnTo>
                    <a:lnTo>
                      <a:pt x="119307" y="250219"/>
                    </a:lnTo>
                    <a:cubicBezTo>
                      <a:pt x="126877" y="257824"/>
                      <a:pt x="126877" y="270087"/>
                      <a:pt x="119307" y="277692"/>
                    </a:cubicBezTo>
                    <a:lnTo>
                      <a:pt x="115641" y="281352"/>
                    </a:lnTo>
                    <a:cubicBezTo>
                      <a:pt x="108024" y="288909"/>
                      <a:pt x="95741" y="288909"/>
                      <a:pt x="88123" y="281352"/>
                    </a:cubicBezTo>
                    <a:lnTo>
                      <a:pt x="5712" y="199029"/>
                    </a:lnTo>
                    <a:cubicBezTo>
                      <a:pt x="-1905" y="191424"/>
                      <a:pt x="-1905" y="179161"/>
                      <a:pt x="5712" y="171604"/>
                    </a:cubicBezTo>
                    <a:lnTo>
                      <a:pt x="9378" y="167944"/>
                    </a:lnTo>
                    <a:cubicBezTo>
                      <a:pt x="16948" y="160339"/>
                      <a:pt x="29231" y="160339"/>
                      <a:pt x="36849" y="167944"/>
                    </a:cubicBezTo>
                    <a:lnTo>
                      <a:pt x="44180" y="175264"/>
                    </a:lnTo>
                    <a:close/>
                    <a:moveTo>
                      <a:pt x="585775" y="66370"/>
                    </a:moveTo>
                    <a:cubicBezTo>
                      <a:pt x="589775" y="67101"/>
                      <a:pt x="593430" y="69680"/>
                      <a:pt x="595263" y="73839"/>
                    </a:cubicBezTo>
                    <a:cubicBezTo>
                      <a:pt x="613072" y="114675"/>
                      <a:pt x="607644" y="163212"/>
                      <a:pt x="578978" y="199341"/>
                    </a:cubicBezTo>
                    <a:cubicBezTo>
                      <a:pt x="574168" y="205379"/>
                      <a:pt x="565121" y="205854"/>
                      <a:pt x="559693" y="200387"/>
                    </a:cubicBezTo>
                    <a:lnTo>
                      <a:pt x="510789" y="151612"/>
                    </a:lnTo>
                    <a:cubicBezTo>
                      <a:pt x="505742" y="146526"/>
                      <a:pt x="505742" y="138349"/>
                      <a:pt x="510789" y="133262"/>
                    </a:cubicBezTo>
                    <a:lnTo>
                      <a:pt x="574216" y="69988"/>
                    </a:lnTo>
                    <a:cubicBezTo>
                      <a:pt x="577430" y="66756"/>
                      <a:pt x="581775" y="65639"/>
                      <a:pt x="585775" y="66370"/>
                    </a:cubicBezTo>
                    <a:close/>
                    <a:moveTo>
                      <a:pt x="158702" y="26758"/>
                    </a:moveTo>
                    <a:cubicBezTo>
                      <a:pt x="163655" y="26758"/>
                      <a:pt x="168654" y="28660"/>
                      <a:pt x="172463" y="32464"/>
                    </a:cubicBezTo>
                    <a:lnTo>
                      <a:pt x="179701" y="39691"/>
                    </a:lnTo>
                    <a:lnTo>
                      <a:pt x="246935" y="106831"/>
                    </a:lnTo>
                    <a:lnTo>
                      <a:pt x="254886" y="114819"/>
                    </a:lnTo>
                    <a:cubicBezTo>
                      <a:pt x="261457" y="121334"/>
                      <a:pt x="262362" y="131414"/>
                      <a:pt x="257600" y="138879"/>
                    </a:cubicBezTo>
                    <a:cubicBezTo>
                      <a:pt x="256839" y="140068"/>
                      <a:pt x="255934" y="141209"/>
                      <a:pt x="254886" y="142255"/>
                    </a:cubicBezTo>
                    <a:lnTo>
                      <a:pt x="252315" y="144823"/>
                    </a:lnTo>
                    <a:lnTo>
                      <a:pt x="246696" y="150434"/>
                    </a:lnTo>
                    <a:lnTo>
                      <a:pt x="175892" y="221140"/>
                    </a:lnTo>
                    <a:lnTo>
                      <a:pt x="172463" y="224611"/>
                    </a:lnTo>
                    <a:cubicBezTo>
                      <a:pt x="171702" y="225324"/>
                      <a:pt x="170940" y="225990"/>
                      <a:pt x="170130" y="226560"/>
                    </a:cubicBezTo>
                    <a:cubicBezTo>
                      <a:pt x="167749" y="228319"/>
                      <a:pt x="165083" y="229413"/>
                      <a:pt x="162274" y="229936"/>
                    </a:cubicBezTo>
                    <a:cubicBezTo>
                      <a:pt x="161083" y="230174"/>
                      <a:pt x="159893" y="230269"/>
                      <a:pt x="158702" y="230269"/>
                    </a:cubicBezTo>
                    <a:cubicBezTo>
                      <a:pt x="153703" y="230269"/>
                      <a:pt x="148751" y="228367"/>
                      <a:pt x="144942" y="224611"/>
                    </a:cubicBezTo>
                    <a:lnTo>
                      <a:pt x="137609" y="217288"/>
                    </a:lnTo>
                    <a:lnTo>
                      <a:pt x="69804" y="149578"/>
                    </a:lnTo>
                    <a:lnTo>
                      <a:pt x="62519" y="142255"/>
                    </a:lnTo>
                    <a:cubicBezTo>
                      <a:pt x="54900" y="134647"/>
                      <a:pt x="54900" y="122380"/>
                      <a:pt x="62519" y="114819"/>
                    </a:cubicBezTo>
                    <a:lnTo>
                      <a:pt x="144942" y="32464"/>
                    </a:lnTo>
                    <a:cubicBezTo>
                      <a:pt x="148751" y="28660"/>
                      <a:pt x="153750" y="26758"/>
                      <a:pt x="158702" y="26758"/>
                    </a:cubicBezTo>
                    <a:close/>
                    <a:moveTo>
                      <a:pt x="254809" y="6542"/>
                    </a:moveTo>
                    <a:cubicBezTo>
                      <a:pt x="277279" y="4029"/>
                      <a:pt x="300492" y="9424"/>
                      <a:pt x="321015" y="29913"/>
                    </a:cubicBezTo>
                    <a:cubicBezTo>
                      <a:pt x="380347" y="89193"/>
                      <a:pt x="337205" y="46124"/>
                      <a:pt x="260017" y="97465"/>
                    </a:cubicBezTo>
                    <a:lnTo>
                      <a:pt x="193067" y="30626"/>
                    </a:lnTo>
                    <a:cubicBezTo>
                      <a:pt x="210614" y="19479"/>
                      <a:pt x="232340" y="9056"/>
                      <a:pt x="254809" y="6542"/>
                    </a:cubicBezTo>
                    <a:close/>
                    <a:moveTo>
                      <a:pt x="503105" y="953"/>
                    </a:moveTo>
                    <a:cubicBezTo>
                      <a:pt x="515252" y="2468"/>
                      <a:pt x="527216" y="5788"/>
                      <a:pt x="538560" y="10911"/>
                    </a:cubicBezTo>
                    <a:cubicBezTo>
                      <a:pt x="546131" y="14334"/>
                      <a:pt x="547940" y="24224"/>
                      <a:pt x="542083" y="30073"/>
                    </a:cubicBezTo>
                    <a:lnTo>
                      <a:pt x="465709" y="106341"/>
                    </a:lnTo>
                    <a:cubicBezTo>
                      <a:pt x="456424" y="115613"/>
                      <a:pt x="456424" y="130639"/>
                      <a:pt x="465709" y="139911"/>
                    </a:cubicBezTo>
                    <a:lnTo>
                      <a:pt x="542131" y="216227"/>
                    </a:lnTo>
                    <a:cubicBezTo>
                      <a:pt x="547940" y="222028"/>
                      <a:pt x="546178" y="231823"/>
                      <a:pt x="538655" y="235246"/>
                    </a:cubicBezTo>
                    <a:cubicBezTo>
                      <a:pt x="508181" y="249035"/>
                      <a:pt x="473184" y="249844"/>
                      <a:pt x="442187" y="237528"/>
                    </a:cubicBezTo>
                    <a:lnTo>
                      <a:pt x="399238" y="280370"/>
                    </a:lnTo>
                    <a:lnTo>
                      <a:pt x="328482" y="209712"/>
                    </a:lnTo>
                    <a:lnTo>
                      <a:pt x="372240" y="166015"/>
                    </a:lnTo>
                    <a:cubicBezTo>
                      <a:pt x="356051" y="122270"/>
                      <a:pt x="365527" y="71060"/>
                      <a:pt x="400571" y="36064"/>
                    </a:cubicBezTo>
                    <a:cubicBezTo>
                      <a:pt x="428569" y="8106"/>
                      <a:pt x="466664" y="-3592"/>
                      <a:pt x="503105" y="95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7" name="îsḻíḍè">
                <a:extLst>
                  <a:ext uri="{FF2B5EF4-FFF2-40B4-BE49-F238E27FC236}">
                    <a16:creationId xmlns:a16="http://schemas.microsoft.com/office/drawing/2014/main" id="{E22C48D0-928A-494B-86EC-37A0A5EC5C04}"/>
                  </a:ext>
                </a:extLst>
              </p:cNvPr>
              <p:cNvSpPr/>
              <p:nvPr/>
            </p:nvSpPr>
            <p:spPr bwMode="auto">
              <a:xfrm>
                <a:off x="1702326" y="1702749"/>
                <a:ext cx="3746990" cy="7282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Copy paste fonts. Choose the only option to retain text.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……</a:t>
                </a:r>
              </a:p>
            </p:txBody>
          </p:sp>
        </p:grpSp>
        <p:grpSp>
          <p:nvGrpSpPr>
            <p:cNvPr id="9" name="ïśḷîḋê">
              <a:extLst>
                <a:ext uri="{FF2B5EF4-FFF2-40B4-BE49-F238E27FC236}">
                  <a16:creationId xmlns:a16="http://schemas.microsoft.com/office/drawing/2014/main" id="{75525D15-DB5D-4891-BCBE-D907D04326A3}"/>
                </a:ext>
              </a:extLst>
            </p:cNvPr>
            <p:cNvGrpSpPr/>
            <p:nvPr/>
          </p:nvGrpSpPr>
          <p:grpSpPr>
            <a:xfrm>
              <a:off x="6096000" y="4753421"/>
              <a:ext cx="5422899" cy="1324476"/>
              <a:chOff x="673100" y="1123950"/>
              <a:chExt cx="5422899" cy="1324476"/>
            </a:xfrm>
          </p:grpSpPr>
          <p:sp>
            <p:nvSpPr>
              <p:cNvPr id="10" name="íŝľîḓè">
                <a:extLst>
                  <a:ext uri="{FF2B5EF4-FFF2-40B4-BE49-F238E27FC236}">
                    <a16:creationId xmlns:a16="http://schemas.microsoft.com/office/drawing/2014/main" id="{50B9EE80-D083-4FEF-A661-9B7059C7D8A9}"/>
                  </a:ext>
                </a:extLst>
              </p:cNvPr>
              <p:cNvSpPr/>
              <p:nvPr/>
            </p:nvSpPr>
            <p:spPr bwMode="auto">
              <a:xfrm>
                <a:off x="914401" y="1388836"/>
                <a:ext cx="5181598" cy="1059590"/>
              </a:xfrm>
              <a:prstGeom prst="homePlat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1" name="îsḻiďê">
                <a:extLst>
                  <a:ext uri="{FF2B5EF4-FFF2-40B4-BE49-F238E27FC236}">
                    <a16:creationId xmlns:a16="http://schemas.microsoft.com/office/drawing/2014/main" id="{0AD60E30-3FD8-4FA8-9985-5FA5CCE11F1C}"/>
                  </a:ext>
                </a:extLst>
              </p:cNvPr>
              <p:cNvSpPr/>
              <p:nvPr/>
            </p:nvSpPr>
            <p:spPr bwMode="auto">
              <a:xfrm>
                <a:off x="673100" y="1123950"/>
                <a:ext cx="2995467" cy="531277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anchor="ctr" anchorCtr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bg1"/>
                    </a:solidFill>
                  </a:rPr>
                  <a:t>Text here</a:t>
                </a:r>
              </a:p>
            </p:txBody>
          </p:sp>
          <p:sp>
            <p:nvSpPr>
              <p:cNvPr id="12" name="ïśḻíde">
                <a:extLst>
                  <a:ext uri="{FF2B5EF4-FFF2-40B4-BE49-F238E27FC236}">
                    <a16:creationId xmlns:a16="http://schemas.microsoft.com/office/drawing/2014/main" id="{9C461E68-3987-4821-95F6-90CE4D4E8A44}"/>
                  </a:ext>
                </a:extLst>
              </p:cNvPr>
              <p:cNvSpPr/>
              <p:nvPr/>
            </p:nvSpPr>
            <p:spPr bwMode="auto">
              <a:xfrm>
                <a:off x="1186927" y="1806003"/>
                <a:ext cx="407096" cy="391512"/>
              </a:xfrm>
              <a:custGeom>
                <a:avLst/>
                <a:gdLst>
                  <a:gd name="connsiteX0" fmla="*/ 61288 w 609549"/>
                  <a:gd name="connsiteY0" fmla="*/ 383285 h 586216"/>
                  <a:gd name="connsiteX1" fmla="*/ 71162 w 609549"/>
                  <a:gd name="connsiteY1" fmla="*/ 387101 h 586216"/>
                  <a:gd name="connsiteX2" fmla="*/ 120018 w 609549"/>
                  <a:gd name="connsiteY2" fmla="*/ 435892 h 586216"/>
                  <a:gd name="connsiteX3" fmla="*/ 120018 w 609549"/>
                  <a:gd name="connsiteY3" fmla="*/ 454200 h 586216"/>
                  <a:gd name="connsiteX4" fmla="*/ 56639 w 609549"/>
                  <a:gd name="connsiteY4" fmla="*/ 517543 h 586216"/>
                  <a:gd name="connsiteX5" fmla="*/ 35592 w 609549"/>
                  <a:gd name="connsiteY5" fmla="*/ 513644 h 586216"/>
                  <a:gd name="connsiteX6" fmla="*/ 51877 w 609549"/>
                  <a:gd name="connsiteY6" fmla="*/ 388099 h 586216"/>
                  <a:gd name="connsiteX7" fmla="*/ 61288 w 609549"/>
                  <a:gd name="connsiteY7" fmla="*/ 383285 h 586216"/>
                  <a:gd name="connsiteX8" fmla="*/ 235245 w 609549"/>
                  <a:gd name="connsiteY8" fmla="*/ 302810 h 586216"/>
                  <a:gd name="connsiteX9" fmla="*/ 306042 w 609549"/>
                  <a:gd name="connsiteY9" fmla="*/ 373466 h 586216"/>
                  <a:gd name="connsiteX10" fmla="*/ 258717 w 609549"/>
                  <a:gd name="connsiteY10" fmla="*/ 420680 h 586216"/>
                  <a:gd name="connsiteX11" fmla="*/ 230246 w 609549"/>
                  <a:gd name="connsiteY11" fmla="*/ 550152 h 586216"/>
                  <a:gd name="connsiteX12" fmla="*/ 92223 w 609549"/>
                  <a:gd name="connsiteY12" fmla="*/ 575305 h 586216"/>
                  <a:gd name="connsiteX13" fmla="*/ 88748 w 609549"/>
                  <a:gd name="connsiteY13" fmla="*/ 556143 h 586216"/>
                  <a:gd name="connsiteX14" fmla="*/ 165115 w 609549"/>
                  <a:gd name="connsiteY14" fmla="*/ 479877 h 586216"/>
                  <a:gd name="connsiteX15" fmla="*/ 165115 w 609549"/>
                  <a:gd name="connsiteY15" fmla="*/ 446308 h 586216"/>
                  <a:gd name="connsiteX16" fmla="*/ 88700 w 609549"/>
                  <a:gd name="connsiteY16" fmla="*/ 369995 h 586216"/>
                  <a:gd name="connsiteX17" fmla="*/ 92128 w 609549"/>
                  <a:gd name="connsiteY17" fmla="*/ 350976 h 586216"/>
                  <a:gd name="connsiteX18" fmla="*/ 189111 w 609549"/>
                  <a:gd name="connsiteY18" fmla="*/ 348884 h 586216"/>
                  <a:gd name="connsiteX19" fmla="*/ 257958 w 609549"/>
                  <a:gd name="connsiteY19" fmla="*/ 161679 h 586216"/>
                  <a:gd name="connsiteX20" fmla="*/ 317251 w 609549"/>
                  <a:gd name="connsiteY20" fmla="*/ 220879 h 586216"/>
                  <a:gd name="connsiteX21" fmla="*/ 388070 w 609549"/>
                  <a:gd name="connsiteY21" fmla="*/ 291586 h 586216"/>
                  <a:gd name="connsiteX22" fmla="*/ 604906 w 609549"/>
                  <a:gd name="connsiteY22" fmla="*/ 508130 h 586216"/>
                  <a:gd name="connsiteX23" fmla="*/ 604906 w 609549"/>
                  <a:gd name="connsiteY23" fmla="*/ 530526 h 586216"/>
                  <a:gd name="connsiteX24" fmla="*/ 556567 w 609549"/>
                  <a:gd name="connsiteY24" fmla="*/ 578789 h 586216"/>
                  <a:gd name="connsiteX25" fmla="*/ 545327 w 609549"/>
                  <a:gd name="connsiteY25" fmla="*/ 583449 h 586216"/>
                  <a:gd name="connsiteX26" fmla="*/ 534135 w 609549"/>
                  <a:gd name="connsiteY26" fmla="*/ 578789 h 586216"/>
                  <a:gd name="connsiteX27" fmla="*/ 317251 w 609549"/>
                  <a:gd name="connsiteY27" fmla="*/ 362293 h 586216"/>
                  <a:gd name="connsiteX28" fmla="*/ 246481 w 609549"/>
                  <a:gd name="connsiteY28" fmla="*/ 291586 h 586216"/>
                  <a:gd name="connsiteX29" fmla="*/ 187140 w 609549"/>
                  <a:gd name="connsiteY29" fmla="*/ 232339 h 586216"/>
                  <a:gd name="connsiteX30" fmla="*/ 58606 w 609549"/>
                  <a:gd name="connsiteY30" fmla="*/ 160814 h 586216"/>
                  <a:gd name="connsiteX31" fmla="*/ 126401 w 609549"/>
                  <a:gd name="connsiteY31" fmla="*/ 228498 h 586216"/>
                  <a:gd name="connsiteX32" fmla="*/ 111975 w 609549"/>
                  <a:gd name="connsiteY32" fmla="*/ 242899 h 586216"/>
                  <a:gd name="connsiteX33" fmla="*/ 119307 w 609549"/>
                  <a:gd name="connsiteY33" fmla="*/ 250219 h 586216"/>
                  <a:gd name="connsiteX34" fmla="*/ 119307 w 609549"/>
                  <a:gd name="connsiteY34" fmla="*/ 277692 h 586216"/>
                  <a:gd name="connsiteX35" fmla="*/ 115641 w 609549"/>
                  <a:gd name="connsiteY35" fmla="*/ 281352 h 586216"/>
                  <a:gd name="connsiteX36" fmla="*/ 88123 w 609549"/>
                  <a:gd name="connsiteY36" fmla="*/ 281352 h 586216"/>
                  <a:gd name="connsiteX37" fmla="*/ 5712 w 609549"/>
                  <a:gd name="connsiteY37" fmla="*/ 199029 h 586216"/>
                  <a:gd name="connsiteX38" fmla="*/ 5712 w 609549"/>
                  <a:gd name="connsiteY38" fmla="*/ 171604 h 586216"/>
                  <a:gd name="connsiteX39" fmla="*/ 9378 w 609549"/>
                  <a:gd name="connsiteY39" fmla="*/ 167944 h 586216"/>
                  <a:gd name="connsiteX40" fmla="*/ 36849 w 609549"/>
                  <a:gd name="connsiteY40" fmla="*/ 167944 h 586216"/>
                  <a:gd name="connsiteX41" fmla="*/ 44180 w 609549"/>
                  <a:gd name="connsiteY41" fmla="*/ 175264 h 586216"/>
                  <a:gd name="connsiteX42" fmla="*/ 585775 w 609549"/>
                  <a:gd name="connsiteY42" fmla="*/ 66370 h 586216"/>
                  <a:gd name="connsiteX43" fmla="*/ 595263 w 609549"/>
                  <a:gd name="connsiteY43" fmla="*/ 73839 h 586216"/>
                  <a:gd name="connsiteX44" fmla="*/ 578978 w 609549"/>
                  <a:gd name="connsiteY44" fmla="*/ 199341 h 586216"/>
                  <a:gd name="connsiteX45" fmla="*/ 559693 w 609549"/>
                  <a:gd name="connsiteY45" fmla="*/ 200387 h 586216"/>
                  <a:gd name="connsiteX46" fmla="*/ 510789 w 609549"/>
                  <a:gd name="connsiteY46" fmla="*/ 151612 h 586216"/>
                  <a:gd name="connsiteX47" fmla="*/ 510789 w 609549"/>
                  <a:gd name="connsiteY47" fmla="*/ 133262 h 586216"/>
                  <a:gd name="connsiteX48" fmla="*/ 574216 w 609549"/>
                  <a:gd name="connsiteY48" fmla="*/ 69988 h 586216"/>
                  <a:gd name="connsiteX49" fmla="*/ 585775 w 609549"/>
                  <a:gd name="connsiteY49" fmla="*/ 66370 h 586216"/>
                  <a:gd name="connsiteX50" fmla="*/ 158702 w 609549"/>
                  <a:gd name="connsiteY50" fmla="*/ 26758 h 586216"/>
                  <a:gd name="connsiteX51" fmla="*/ 172463 w 609549"/>
                  <a:gd name="connsiteY51" fmla="*/ 32464 h 586216"/>
                  <a:gd name="connsiteX52" fmla="*/ 179701 w 609549"/>
                  <a:gd name="connsiteY52" fmla="*/ 39691 h 586216"/>
                  <a:gd name="connsiteX53" fmla="*/ 246935 w 609549"/>
                  <a:gd name="connsiteY53" fmla="*/ 106831 h 586216"/>
                  <a:gd name="connsiteX54" fmla="*/ 254886 w 609549"/>
                  <a:gd name="connsiteY54" fmla="*/ 114819 h 586216"/>
                  <a:gd name="connsiteX55" fmla="*/ 257600 w 609549"/>
                  <a:gd name="connsiteY55" fmla="*/ 138879 h 586216"/>
                  <a:gd name="connsiteX56" fmla="*/ 254886 w 609549"/>
                  <a:gd name="connsiteY56" fmla="*/ 142255 h 586216"/>
                  <a:gd name="connsiteX57" fmla="*/ 252315 w 609549"/>
                  <a:gd name="connsiteY57" fmla="*/ 144823 h 586216"/>
                  <a:gd name="connsiteX58" fmla="*/ 246696 w 609549"/>
                  <a:gd name="connsiteY58" fmla="*/ 150434 h 586216"/>
                  <a:gd name="connsiteX59" fmla="*/ 175892 w 609549"/>
                  <a:gd name="connsiteY59" fmla="*/ 221140 h 586216"/>
                  <a:gd name="connsiteX60" fmla="*/ 172463 w 609549"/>
                  <a:gd name="connsiteY60" fmla="*/ 224611 h 586216"/>
                  <a:gd name="connsiteX61" fmla="*/ 170130 w 609549"/>
                  <a:gd name="connsiteY61" fmla="*/ 226560 h 586216"/>
                  <a:gd name="connsiteX62" fmla="*/ 162274 w 609549"/>
                  <a:gd name="connsiteY62" fmla="*/ 229936 h 586216"/>
                  <a:gd name="connsiteX63" fmla="*/ 158702 w 609549"/>
                  <a:gd name="connsiteY63" fmla="*/ 230269 h 586216"/>
                  <a:gd name="connsiteX64" fmla="*/ 144942 w 609549"/>
                  <a:gd name="connsiteY64" fmla="*/ 224611 h 586216"/>
                  <a:gd name="connsiteX65" fmla="*/ 137609 w 609549"/>
                  <a:gd name="connsiteY65" fmla="*/ 217288 h 586216"/>
                  <a:gd name="connsiteX66" fmla="*/ 69804 w 609549"/>
                  <a:gd name="connsiteY66" fmla="*/ 149578 h 586216"/>
                  <a:gd name="connsiteX67" fmla="*/ 62519 w 609549"/>
                  <a:gd name="connsiteY67" fmla="*/ 142255 h 586216"/>
                  <a:gd name="connsiteX68" fmla="*/ 62519 w 609549"/>
                  <a:gd name="connsiteY68" fmla="*/ 114819 h 586216"/>
                  <a:gd name="connsiteX69" fmla="*/ 144942 w 609549"/>
                  <a:gd name="connsiteY69" fmla="*/ 32464 h 586216"/>
                  <a:gd name="connsiteX70" fmla="*/ 158702 w 609549"/>
                  <a:gd name="connsiteY70" fmla="*/ 26758 h 586216"/>
                  <a:gd name="connsiteX71" fmla="*/ 254809 w 609549"/>
                  <a:gd name="connsiteY71" fmla="*/ 6542 h 586216"/>
                  <a:gd name="connsiteX72" fmla="*/ 321015 w 609549"/>
                  <a:gd name="connsiteY72" fmla="*/ 29913 h 586216"/>
                  <a:gd name="connsiteX73" fmla="*/ 260017 w 609549"/>
                  <a:gd name="connsiteY73" fmla="*/ 97465 h 586216"/>
                  <a:gd name="connsiteX74" fmla="*/ 193067 w 609549"/>
                  <a:gd name="connsiteY74" fmla="*/ 30626 h 586216"/>
                  <a:gd name="connsiteX75" fmla="*/ 254809 w 609549"/>
                  <a:gd name="connsiteY75" fmla="*/ 6542 h 586216"/>
                  <a:gd name="connsiteX76" fmla="*/ 503105 w 609549"/>
                  <a:gd name="connsiteY76" fmla="*/ 953 h 586216"/>
                  <a:gd name="connsiteX77" fmla="*/ 538560 w 609549"/>
                  <a:gd name="connsiteY77" fmla="*/ 10911 h 586216"/>
                  <a:gd name="connsiteX78" fmla="*/ 542083 w 609549"/>
                  <a:gd name="connsiteY78" fmla="*/ 30073 h 586216"/>
                  <a:gd name="connsiteX79" fmla="*/ 465709 w 609549"/>
                  <a:gd name="connsiteY79" fmla="*/ 106341 h 586216"/>
                  <a:gd name="connsiteX80" fmla="*/ 465709 w 609549"/>
                  <a:gd name="connsiteY80" fmla="*/ 139911 h 586216"/>
                  <a:gd name="connsiteX81" fmla="*/ 542131 w 609549"/>
                  <a:gd name="connsiteY81" fmla="*/ 216227 h 586216"/>
                  <a:gd name="connsiteX82" fmla="*/ 538655 w 609549"/>
                  <a:gd name="connsiteY82" fmla="*/ 235246 h 586216"/>
                  <a:gd name="connsiteX83" fmla="*/ 442187 w 609549"/>
                  <a:gd name="connsiteY83" fmla="*/ 237528 h 586216"/>
                  <a:gd name="connsiteX84" fmla="*/ 399238 w 609549"/>
                  <a:gd name="connsiteY84" fmla="*/ 280370 h 586216"/>
                  <a:gd name="connsiteX85" fmla="*/ 328482 w 609549"/>
                  <a:gd name="connsiteY85" fmla="*/ 209712 h 586216"/>
                  <a:gd name="connsiteX86" fmla="*/ 372240 w 609549"/>
                  <a:gd name="connsiteY86" fmla="*/ 166015 h 586216"/>
                  <a:gd name="connsiteX87" fmla="*/ 400571 w 609549"/>
                  <a:gd name="connsiteY87" fmla="*/ 36064 h 586216"/>
                  <a:gd name="connsiteX88" fmla="*/ 503105 w 609549"/>
                  <a:gd name="connsiteY88" fmla="*/ 953 h 586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</a:cxnLst>
                <a:rect l="l" t="t" r="r" b="b"/>
                <a:pathLst>
                  <a:path w="609549" h="586216">
                    <a:moveTo>
                      <a:pt x="61288" y="383285"/>
                    </a:moveTo>
                    <a:cubicBezTo>
                      <a:pt x="64829" y="383106"/>
                      <a:pt x="68448" y="384367"/>
                      <a:pt x="71162" y="387101"/>
                    </a:cubicBezTo>
                    <a:lnTo>
                      <a:pt x="120018" y="435892"/>
                    </a:lnTo>
                    <a:cubicBezTo>
                      <a:pt x="125113" y="440933"/>
                      <a:pt x="125113" y="449160"/>
                      <a:pt x="120018" y="454200"/>
                    </a:cubicBezTo>
                    <a:lnTo>
                      <a:pt x="56639" y="517543"/>
                    </a:lnTo>
                    <a:cubicBezTo>
                      <a:pt x="50211" y="523963"/>
                      <a:pt x="39211" y="522013"/>
                      <a:pt x="35592" y="513644"/>
                    </a:cubicBezTo>
                    <a:cubicBezTo>
                      <a:pt x="17783" y="472794"/>
                      <a:pt x="23211" y="424288"/>
                      <a:pt x="51877" y="388099"/>
                    </a:cubicBezTo>
                    <a:cubicBezTo>
                      <a:pt x="54282" y="385079"/>
                      <a:pt x="57746" y="383463"/>
                      <a:pt x="61288" y="383285"/>
                    </a:cubicBezTo>
                    <a:close/>
                    <a:moveTo>
                      <a:pt x="235245" y="302810"/>
                    </a:moveTo>
                    <a:lnTo>
                      <a:pt x="306042" y="373466"/>
                    </a:lnTo>
                    <a:lnTo>
                      <a:pt x="258717" y="420680"/>
                    </a:lnTo>
                    <a:cubicBezTo>
                      <a:pt x="274667" y="464329"/>
                      <a:pt x="265192" y="515300"/>
                      <a:pt x="230246" y="550152"/>
                    </a:cubicBezTo>
                    <a:cubicBezTo>
                      <a:pt x="192919" y="587430"/>
                      <a:pt x="137644" y="595798"/>
                      <a:pt x="92223" y="575305"/>
                    </a:cubicBezTo>
                    <a:cubicBezTo>
                      <a:pt x="84701" y="571882"/>
                      <a:pt x="82892" y="561992"/>
                      <a:pt x="88748" y="556143"/>
                    </a:cubicBezTo>
                    <a:lnTo>
                      <a:pt x="165115" y="479877"/>
                    </a:lnTo>
                    <a:cubicBezTo>
                      <a:pt x="174399" y="470605"/>
                      <a:pt x="174399" y="455580"/>
                      <a:pt x="165115" y="446308"/>
                    </a:cubicBezTo>
                    <a:lnTo>
                      <a:pt x="88700" y="369995"/>
                    </a:lnTo>
                    <a:cubicBezTo>
                      <a:pt x="82844" y="364194"/>
                      <a:pt x="84653" y="354399"/>
                      <a:pt x="92128" y="350976"/>
                    </a:cubicBezTo>
                    <a:cubicBezTo>
                      <a:pt x="122789" y="337092"/>
                      <a:pt x="157973" y="336379"/>
                      <a:pt x="189111" y="348884"/>
                    </a:cubicBezTo>
                    <a:close/>
                    <a:moveTo>
                      <a:pt x="257958" y="161679"/>
                    </a:moveTo>
                    <a:lnTo>
                      <a:pt x="317251" y="220879"/>
                    </a:lnTo>
                    <a:lnTo>
                      <a:pt x="388070" y="291586"/>
                    </a:lnTo>
                    <a:lnTo>
                      <a:pt x="604906" y="508130"/>
                    </a:lnTo>
                    <a:cubicBezTo>
                      <a:pt x="611097" y="514311"/>
                      <a:pt x="611097" y="524344"/>
                      <a:pt x="604906" y="530526"/>
                    </a:cubicBezTo>
                    <a:lnTo>
                      <a:pt x="556567" y="578789"/>
                    </a:lnTo>
                    <a:cubicBezTo>
                      <a:pt x="553471" y="581880"/>
                      <a:pt x="549423" y="583449"/>
                      <a:pt x="545327" y="583449"/>
                    </a:cubicBezTo>
                    <a:cubicBezTo>
                      <a:pt x="541279" y="583449"/>
                      <a:pt x="537231" y="581880"/>
                      <a:pt x="534135" y="578789"/>
                    </a:cubicBezTo>
                    <a:lnTo>
                      <a:pt x="317251" y="362293"/>
                    </a:lnTo>
                    <a:lnTo>
                      <a:pt x="246481" y="291586"/>
                    </a:lnTo>
                    <a:lnTo>
                      <a:pt x="187140" y="232339"/>
                    </a:lnTo>
                    <a:close/>
                    <a:moveTo>
                      <a:pt x="58606" y="160814"/>
                    </a:moveTo>
                    <a:lnTo>
                      <a:pt x="126401" y="228498"/>
                    </a:lnTo>
                    <a:lnTo>
                      <a:pt x="111975" y="242899"/>
                    </a:lnTo>
                    <a:lnTo>
                      <a:pt x="119307" y="250219"/>
                    </a:lnTo>
                    <a:cubicBezTo>
                      <a:pt x="126877" y="257824"/>
                      <a:pt x="126877" y="270087"/>
                      <a:pt x="119307" y="277692"/>
                    </a:cubicBezTo>
                    <a:lnTo>
                      <a:pt x="115641" y="281352"/>
                    </a:lnTo>
                    <a:cubicBezTo>
                      <a:pt x="108024" y="288909"/>
                      <a:pt x="95741" y="288909"/>
                      <a:pt x="88123" y="281352"/>
                    </a:cubicBezTo>
                    <a:lnTo>
                      <a:pt x="5712" y="199029"/>
                    </a:lnTo>
                    <a:cubicBezTo>
                      <a:pt x="-1905" y="191424"/>
                      <a:pt x="-1905" y="179161"/>
                      <a:pt x="5712" y="171604"/>
                    </a:cubicBezTo>
                    <a:lnTo>
                      <a:pt x="9378" y="167944"/>
                    </a:lnTo>
                    <a:cubicBezTo>
                      <a:pt x="16948" y="160339"/>
                      <a:pt x="29231" y="160339"/>
                      <a:pt x="36849" y="167944"/>
                    </a:cubicBezTo>
                    <a:lnTo>
                      <a:pt x="44180" y="175264"/>
                    </a:lnTo>
                    <a:close/>
                    <a:moveTo>
                      <a:pt x="585775" y="66370"/>
                    </a:moveTo>
                    <a:cubicBezTo>
                      <a:pt x="589775" y="67101"/>
                      <a:pt x="593430" y="69680"/>
                      <a:pt x="595263" y="73839"/>
                    </a:cubicBezTo>
                    <a:cubicBezTo>
                      <a:pt x="613072" y="114675"/>
                      <a:pt x="607644" y="163212"/>
                      <a:pt x="578978" y="199341"/>
                    </a:cubicBezTo>
                    <a:cubicBezTo>
                      <a:pt x="574168" y="205379"/>
                      <a:pt x="565121" y="205854"/>
                      <a:pt x="559693" y="200387"/>
                    </a:cubicBezTo>
                    <a:lnTo>
                      <a:pt x="510789" y="151612"/>
                    </a:lnTo>
                    <a:cubicBezTo>
                      <a:pt x="505742" y="146526"/>
                      <a:pt x="505742" y="138349"/>
                      <a:pt x="510789" y="133262"/>
                    </a:cubicBezTo>
                    <a:lnTo>
                      <a:pt x="574216" y="69988"/>
                    </a:lnTo>
                    <a:cubicBezTo>
                      <a:pt x="577430" y="66756"/>
                      <a:pt x="581775" y="65639"/>
                      <a:pt x="585775" y="66370"/>
                    </a:cubicBezTo>
                    <a:close/>
                    <a:moveTo>
                      <a:pt x="158702" y="26758"/>
                    </a:moveTo>
                    <a:cubicBezTo>
                      <a:pt x="163655" y="26758"/>
                      <a:pt x="168654" y="28660"/>
                      <a:pt x="172463" y="32464"/>
                    </a:cubicBezTo>
                    <a:lnTo>
                      <a:pt x="179701" y="39691"/>
                    </a:lnTo>
                    <a:lnTo>
                      <a:pt x="246935" y="106831"/>
                    </a:lnTo>
                    <a:lnTo>
                      <a:pt x="254886" y="114819"/>
                    </a:lnTo>
                    <a:cubicBezTo>
                      <a:pt x="261457" y="121334"/>
                      <a:pt x="262362" y="131414"/>
                      <a:pt x="257600" y="138879"/>
                    </a:cubicBezTo>
                    <a:cubicBezTo>
                      <a:pt x="256839" y="140068"/>
                      <a:pt x="255934" y="141209"/>
                      <a:pt x="254886" y="142255"/>
                    </a:cubicBezTo>
                    <a:lnTo>
                      <a:pt x="252315" y="144823"/>
                    </a:lnTo>
                    <a:lnTo>
                      <a:pt x="246696" y="150434"/>
                    </a:lnTo>
                    <a:lnTo>
                      <a:pt x="175892" y="221140"/>
                    </a:lnTo>
                    <a:lnTo>
                      <a:pt x="172463" y="224611"/>
                    </a:lnTo>
                    <a:cubicBezTo>
                      <a:pt x="171702" y="225324"/>
                      <a:pt x="170940" y="225990"/>
                      <a:pt x="170130" y="226560"/>
                    </a:cubicBezTo>
                    <a:cubicBezTo>
                      <a:pt x="167749" y="228319"/>
                      <a:pt x="165083" y="229413"/>
                      <a:pt x="162274" y="229936"/>
                    </a:cubicBezTo>
                    <a:cubicBezTo>
                      <a:pt x="161083" y="230174"/>
                      <a:pt x="159893" y="230269"/>
                      <a:pt x="158702" y="230269"/>
                    </a:cubicBezTo>
                    <a:cubicBezTo>
                      <a:pt x="153703" y="230269"/>
                      <a:pt x="148751" y="228367"/>
                      <a:pt x="144942" y="224611"/>
                    </a:cubicBezTo>
                    <a:lnTo>
                      <a:pt x="137609" y="217288"/>
                    </a:lnTo>
                    <a:lnTo>
                      <a:pt x="69804" y="149578"/>
                    </a:lnTo>
                    <a:lnTo>
                      <a:pt x="62519" y="142255"/>
                    </a:lnTo>
                    <a:cubicBezTo>
                      <a:pt x="54900" y="134647"/>
                      <a:pt x="54900" y="122380"/>
                      <a:pt x="62519" y="114819"/>
                    </a:cubicBezTo>
                    <a:lnTo>
                      <a:pt x="144942" y="32464"/>
                    </a:lnTo>
                    <a:cubicBezTo>
                      <a:pt x="148751" y="28660"/>
                      <a:pt x="153750" y="26758"/>
                      <a:pt x="158702" y="26758"/>
                    </a:cubicBezTo>
                    <a:close/>
                    <a:moveTo>
                      <a:pt x="254809" y="6542"/>
                    </a:moveTo>
                    <a:cubicBezTo>
                      <a:pt x="277279" y="4029"/>
                      <a:pt x="300492" y="9424"/>
                      <a:pt x="321015" y="29913"/>
                    </a:cubicBezTo>
                    <a:cubicBezTo>
                      <a:pt x="380347" y="89193"/>
                      <a:pt x="337205" y="46124"/>
                      <a:pt x="260017" y="97465"/>
                    </a:cubicBezTo>
                    <a:lnTo>
                      <a:pt x="193067" y="30626"/>
                    </a:lnTo>
                    <a:cubicBezTo>
                      <a:pt x="210614" y="19479"/>
                      <a:pt x="232340" y="9056"/>
                      <a:pt x="254809" y="6542"/>
                    </a:cubicBezTo>
                    <a:close/>
                    <a:moveTo>
                      <a:pt x="503105" y="953"/>
                    </a:moveTo>
                    <a:cubicBezTo>
                      <a:pt x="515252" y="2468"/>
                      <a:pt x="527216" y="5788"/>
                      <a:pt x="538560" y="10911"/>
                    </a:cubicBezTo>
                    <a:cubicBezTo>
                      <a:pt x="546131" y="14334"/>
                      <a:pt x="547940" y="24224"/>
                      <a:pt x="542083" y="30073"/>
                    </a:cubicBezTo>
                    <a:lnTo>
                      <a:pt x="465709" y="106341"/>
                    </a:lnTo>
                    <a:cubicBezTo>
                      <a:pt x="456424" y="115613"/>
                      <a:pt x="456424" y="130639"/>
                      <a:pt x="465709" y="139911"/>
                    </a:cubicBezTo>
                    <a:lnTo>
                      <a:pt x="542131" y="216227"/>
                    </a:lnTo>
                    <a:cubicBezTo>
                      <a:pt x="547940" y="222028"/>
                      <a:pt x="546178" y="231823"/>
                      <a:pt x="538655" y="235246"/>
                    </a:cubicBezTo>
                    <a:cubicBezTo>
                      <a:pt x="508181" y="249035"/>
                      <a:pt x="473184" y="249844"/>
                      <a:pt x="442187" y="237528"/>
                    </a:cubicBezTo>
                    <a:lnTo>
                      <a:pt x="399238" y="280370"/>
                    </a:lnTo>
                    <a:lnTo>
                      <a:pt x="328482" y="209712"/>
                    </a:lnTo>
                    <a:lnTo>
                      <a:pt x="372240" y="166015"/>
                    </a:lnTo>
                    <a:cubicBezTo>
                      <a:pt x="356051" y="122270"/>
                      <a:pt x="365527" y="71060"/>
                      <a:pt x="400571" y="36064"/>
                    </a:cubicBezTo>
                    <a:cubicBezTo>
                      <a:pt x="428569" y="8106"/>
                      <a:pt x="466664" y="-3592"/>
                      <a:pt x="503105" y="95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" name="i$1ïďè">
                <a:extLst>
                  <a:ext uri="{FF2B5EF4-FFF2-40B4-BE49-F238E27FC236}">
                    <a16:creationId xmlns:a16="http://schemas.microsoft.com/office/drawing/2014/main" id="{BA8278C5-B352-4622-9890-B0A80C576FBA}"/>
                  </a:ext>
                </a:extLst>
              </p:cNvPr>
              <p:cNvSpPr/>
              <p:nvPr/>
            </p:nvSpPr>
            <p:spPr bwMode="auto">
              <a:xfrm>
                <a:off x="1702326" y="1702749"/>
                <a:ext cx="3746990" cy="7282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Copy paste fonts. Choose the only option to retain text.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……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424089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Thanks</a:t>
            </a:r>
            <a:br>
              <a:rPr lang="en-US" altLang="zh-CN" dirty="0"/>
            </a:br>
            <a:r>
              <a:rPr lang="en-US" altLang="zh-CN" dirty="0"/>
              <a:t>And Your Slogan Here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zh-CN"/>
              <a:t>Speaker name and title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en-US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D504F17-5F98-421B-A766-F508561E90F9}"/>
              </a:ext>
            </a:extLst>
          </p:cNvPr>
          <p:cNvSpPr txBox="1"/>
          <p:nvPr/>
        </p:nvSpPr>
        <p:spPr>
          <a:xfrm>
            <a:off x="3762375" y="3547350"/>
            <a:ext cx="4264025" cy="1319472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gradFill>
                  <a:gsLst>
                    <a:gs pos="0">
                      <a:srgbClr val="015978"/>
                    </a:gs>
                    <a:gs pos="100000">
                      <a:srgbClr val="015978">
                        <a:alpha val="0"/>
                      </a:srgbClr>
                    </a:gs>
                  </a:gsLst>
                  <a:lin ang="5400000" scaled="1"/>
                </a:gradFill>
                <a:latin typeface="等线 Light" panose="02010600030101010101" pitchFamily="2" charset="-122"/>
                <a:ea typeface="等线 Light" panose="02010600030101010101" pitchFamily="2" charset="-122"/>
              </a:rPr>
              <a:t>Thanks</a:t>
            </a:r>
            <a:endParaRPr lang="zh-CN" altLang="en-US" dirty="0">
              <a:gradFill>
                <a:gsLst>
                  <a:gs pos="0">
                    <a:srgbClr val="015978"/>
                  </a:gs>
                  <a:gs pos="100000">
                    <a:srgbClr val="015978">
                      <a:alpha val="0"/>
                    </a:srgbClr>
                  </a:gs>
                </a:gsLst>
                <a:lin ang="5400000" scaled="1"/>
              </a:gra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41359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43752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9014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755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58019E78-A12E-4BA3-9E2F-71D2A05D7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C4B4A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58EAC10-0104-492E-8E43-178CE94D3EFA}"/>
              </a:ext>
            </a:extLst>
          </p:cNvPr>
          <p:cNvGrpSpPr/>
          <p:nvPr/>
        </p:nvGrpSpPr>
        <p:grpSpPr>
          <a:xfrm>
            <a:off x="5757434" y="4158912"/>
            <a:ext cx="1067686" cy="955554"/>
            <a:chOff x="5465642" y="1881487"/>
            <a:chExt cx="1687482" cy="1510256"/>
          </a:xfrm>
        </p:grpSpPr>
        <p:sp>
          <p:nvSpPr>
            <p:cNvPr id="15" name="矩形 2">
              <a:extLst>
                <a:ext uri="{FF2B5EF4-FFF2-40B4-BE49-F238E27FC236}">
                  <a16:creationId xmlns:a16="http://schemas.microsoft.com/office/drawing/2014/main" id="{A82DF509-02BC-41DD-A9BC-5327653F09FA}"/>
                </a:ext>
              </a:extLst>
            </p:cNvPr>
            <p:cNvSpPr/>
            <p:nvPr/>
          </p:nvSpPr>
          <p:spPr>
            <a:xfrm rot="18000000">
              <a:off x="5971193" y="2209811"/>
              <a:ext cx="1216578" cy="1147285"/>
            </a:xfrm>
            <a:prstGeom prst="rect">
              <a:avLst/>
            </a:prstGeom>
            <a:gradFill>
              <a:gsLst>
                <a:gs pos="23000">
                  <a:srgbClr val="A42E2E"/>
                </a:gs>
                <a:gs pos="100000">
                  <a:srgbClr val="CC4B4A">
                    <a:alpha val="0"/>
                    <a:lumMod val="0"/>
                    <a:lumOff val="100000"/>
                  </a:srgbClr>
                </a:gs>
                <a:gs pos="74000">
                  <a:srgbClr val="CC4B4A">
                    <a:alpha val="0"/>
                  </a:srgbClr>
                </a:gs>
              </a:gsLst>
              <a:lin ang="660000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C0C6B732-DA4C-4838-9271-7A4CE0A2E36A}"/>
                </a:ext>
              </a:extLst>
            </p:cNvPr>
            <p:cNvGrpSpPr/>
            <p:nvPr userDrawn="1"/>
          </p:nvGrpSpPr>
          <p:grpSpPr>
            <a:xfrm>
              <a:off x="5465642" y="1881487"/>
              <a:ext cx="1217540" cy="1217544"/>
              <a:chOff x="5465642" y="1894187"/>
              <a:chExt cx="1217540" cy="1217544"/>
            </a:xfrm>
            <a:effectLst/>
          </p:grpSpPr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638027B4-30B6-41D9-8DB4-8BA9D4DC2C04}"/>
                  </a:ext>
                </a:extLst>
              </p:cNvPr>
              <p:cNvSpPr/>
              <p:nvPr/>
            </p:nvSpPr>
            <p:spPr>
              <a:xfrm>
                <a:off x="5466012" y="1894559"/>
                <a:ext cx="1216800" cy="1216800"/>
              </a:xfrm>
              <a:prstGeom prst="ellipse">
                <a:avLst/>
              </a:prstGeom>
              <a:solidFill>
                <a:srgbClr val="D74B4B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0" name="Freeform 18">
                <a:extLst>
                  <a:ext uri="{FF2B5EF4-FFF2-40B4-BE49-F238E27FC236}">
                    <a16:creationId xmlns:a16="http://schemas.microsoft.com/office/drawing/2014/main" id="{7D12D279-4DF4-4632-AA06-0FE63552B943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5465642" y="1894187"/>
                <a:ext cx="1217540" cy="1217544"/>
              </a:xfrm>
              <a:custGeom>
                <a:avLst/>
                <a:gdLst>
                  <a:gd name="T0" fmla="*/ 344 w 687"/>
                  <a:gd name="T1" fmla="*/ 0 h 685"/>
                  <a:gd name="T2" fmla="*/ 344 w 687"/>
                  <a:gd name="T3" fmla="*/ 0 h 685"/>
                  <a:gd name="T4" fmla="*/ 0 w 687"/>
                  <a:gd name="T5" fmla="*/ 344 h 685"/>
                  <a:gd name="T6" fmla="*/ 209 w 687"/>
                  <a:gd name="T7" fmla="*/ 659 h 685"/>
                  <a:gd name="T8" fmla="*/ 210 w 687"/>
                  <a:gd name="T9" fmla="*/ 648 h 685"/>
                  <a:gd name="T10" fmla="*/ 260 w 687"/>
                  <a:gd name="T11" fmla="*/ 402 h 685"/>
                  <a:gd name="T12" fmla="*/ 362 w 687"/>
                  <a:gd name="T13" fmla="*/ 334 h 685"/>
                  <a:gd name="T14" fmla="*/ 430 w 687"/>
                  <a:gd name="T15" fmla="*/ 436 h 685"/>
                  <a:gd name="T16" fmla="*/ 380 w 687"/>
                  <a:gd name="T17" fmla="*/ 682 h 685"/>
                  <a:gd name="T18" fmla="*/ 379 w 687"/>
                  <a:gd name="T19" fmla="*/ 685 h 685"/>
                  <a:gd name="T20" fmla="*/ 687 w 687"/>
                  <a:gd name="T21" fmla="*/ 344 h 685"/>
                  <a:gd name="T22" fmla="*/ 344 w 687"/>
                  <a:gd name="T23" fmla="*/ 0 h 685"/>
                  <a:gd name="T24" fmla="*/ 388 w 687"/>
                  <a:gd name="T25" fmla="*/ 293 h 685"/>
                  <a:gd name="T26" fmla="*/ 299 w 687"/>
                  <a:gd name="T27" fmla="*/ 204 h 685"/>
                  <a:gd name="T28" fmla="*/ 388 w 687"/>
                  <a:gd name="T29" fmla="*/ 115 h 685"/>
                  <a:gd name="T30" fmla="*/ 477 w 687"/>
                  <a:gd name="T31" fmla="*/ 204 h 685"/>
                  <a:gd name="T32" fmla="*/ 388 w 687"/>
                  <a:gd name="T33" fmla="*/ 293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87" h="685">
                    <a:moveTo>
                      <a:pt x="344" y="0"/>
                    </a:moveTo>
                    <a:cubicBezTo>
                      <a:pt x="344" y="0"/>
                      <a:pt x="344" y="0"/>
                      <a:pt x="344" y="0"/>
                    </a:cubicBezTo>
                    <a:cubicBezTo>
                      <a:pt x="155" y="0"/>
                      <a:pt x="0" y="155"/>
                      <a:pt x="0" y="344"/>
                    </a:cubicBezTo>
                    <a:cubicBezTo>
                      <a:pt x="0" y="485"/>
                      <a:pt x="86" y="607"/>
                      <a:pt x="209" y="659"/>
                    </a:cubicBezTo>
                    <a:cubicBezTo>
                      <a:pt x="209" y="656"/>
                      <a:pt x="209" y="652"/>
                      <a:pt x="210" y="648"/>
                    </a:cubicBezTo>
                    <a:cubicBezTo>
                      <a:pt x="260" y="402"/>
                      <a:pt x="260" y="402"/>
                      <a:pt x="260" y="402"/>
                    </a:cubicBezTo>
                    <a:cubicBezTo>
                      <a:pt x="269" y="355"/>
                      <a:pt x="315" y="325"/>
                      <a:pt x="362" y="334"/>
                    </a:cubicBezTo>
                    <a:cubicBezTo>
                      <a:pt x="409" y="344"/>
                      <a:pt x="439" y="390"/>
                      <a:pt x="430" y="436"/>
                    </a:cubicBezTo>
                    <a:cubicBezTo>
                      <a:pt x="380" y="682"/>
                      <a:pt x="380" y="682"/>
                      <a:pt x="380" y="682"/>
                    </a:cubicBezTo>
                    <a:cubicBezTo>
                      <a:pt x="379" y="684"/>
                      <a:pt x="379" y="684"/>
                      <a:pt x="379" y="685"/>
                    </a:cubicBezTo>
                    <a:cubicBezTo>
                      <a:pt x="551" y="668"/>
                      <a:pt x="687" y="521"/>
                      <a:pt x="687" y="344"/>
                    </a:cubicBezTo>
                    <a:cubicBezTo>
                      <a:pt x="687" y="155"/>
                      <a:pt x="533" y="0"/>
                      <a:pt x="344" y="0"/>
                    </a:cubicBezTo>
                    <a:close/>
                    <a:moveTo>
                      <a:pt x="388" y="293"/>
                    </a:moveTo>
                    <a:cubicBezTo>
                      <a:pt x="339" y="293"/>
                      <a:pt x="299" y="253"/>
                      <a:pt x="299" y="204"/>
                    </a:cubicBezTo>
                    <a:cubicBezTo>
                      <a:pt x="299" y="155"/>
                      <a:pt x="339" y="115"/>
                      <a:pt x="388" y="115"/>
                    </a:cubicBezTo>
                    <a:cubicBezTo>
                      <a:pt x="437" y="115"/>
                      <a:pt x="477" y="155"/>
                      <a:pt x="477" y="204"/>
                    </a:cubicBezTo>
                    <a:cubicBezTo>
                      <a:pt x="477" y="253"/>
                      <a:pt x="437" y="293"/>
                      <a:pt x="388" y="29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sp>
        <p:nvSpPr>
          <p:cNvPr id="21" name="标题 8">
            <a:extLst>
              <a:ext uri="{FF2B5EF4-FFF2-40B4-BE49-F238E27FC236}">
                <a16:creationId xmlns:a16="http://schemas.microsoft.com/office/drawing/2014/main" id="{733732A8-00EB-4977-8CDD-434D9AE5CC92}"/>
              </a:ext>
            </a:extLst>
          </p:cNvPr>
          <p:cNvSpPr txBox="1">
            <a:spLocks/>
          </p:cNvSpPr>
          <p:nvPr/>
        </p:nvSpPr>
        <p:spPr>
          <a:xfrm>
            <a:off x="3256230" y="2028830"/>
            <a:ext cx="5679540" cy="1178106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wrap="none" lIns="91440" tIns="45720" rIns="91440" bIns="45720" rtlCol="0" anchor="ctr">
            <a:noAutofit/>
          </a:bodyPr>
          <a:lstStyle>
            <a:lvl1pPr algn="ctr" defTabSz="914354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zh-CN" altLang="en-US" sz="2000" b="0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marL="0" marR="0" lvl="0" indent="0" algn="ctr" defTabSz="914354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使用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iSlide 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插件</a:t>
            </a:r>
            <a:b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</a:b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为您节省</a:t>
            </a:r>
            <a:r>
              <a:rPr lang="en-US" altLang="zh-CN" b="1" dirty="0">
                <a:solidFill>
                  <a:srgbClr val="FFFFFF"/>
                </a:solidFill>
                <a:latin typeface="微软雅黑" panose="020B0503020204020204" pitchFamily="34" charset="-122"/>
              </a:rPr>
              <a:t>9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0%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PPT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设计时间</a:t>
            </a:r>
            <a:b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</a:b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iSlide add-in saves you 90% time in making PowerPoint slides.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副标题 9">
            <a:extLst>
              <a:ext uri="{FF2B5EF4-FFF2-40B4-BE49-F238E27FC236}">
                <a16:creationId xmlns:a16="http://schemas.microsoft.com/office/drawing/2014/main" id="{3B488FCE-2B18-46FF-9521-112BCCFC4FDA}"/>
              </a:ext>
            </a:extLst>
          </p:cNvPr>
          <p:cNvSpPr txBox="1">
            <a:spLocks/>
          </p:cNvSpPr>
          <p:nvPr/>
        </p:nvSpPr>
        <p:spPr>
          <a:xfrm>
            <a:off x="2669382" y="5352752"/>
            <a:ext cx="6853237" cy="6289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354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78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www.islide.cc</a:t>
            </a:r>
          </a:p>
        </p:txBody>
      </p:sp>
    </p:spTree>
    <p:extLst>
      <p:ext uri="{BB962C8B-B14F-4D97-AF65-F5344CB8AC3E}">
        <p14:creationId xmlns:p14="http://schemas.microsoft.com/office/powerpoint/2010/main" val="20364267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>
            <a:extLst>
              <a:ext uri="{FF2B5EF4-FFF2-40B4-BE49-F238E27FC236}">
                <a16:creationId xmlns:a16="http://schemas.microsoft.com/office/drawing/2014/main" id="{02C7BDCF-6A42-4EE9-912B-C8B925F44750}"/>
              </a:ext>
            </a:extLst>
          </p:cNvPr>
          <p:cNvGrpSpPr/>
          <p:nvPr/>
        </p:nvGrpSpPr>
        <p:grpSpPr>
          <a:xfrm>
            <a:off x="669925" y="3648073"/>
            <a:ext cx="10850563" cy="2495553"/>
            <a:chOff x="3012141" y="1290918"/>
            <a:chExt cx="6122894" cy="3440782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75486114-FC9B-40A3-9061-F98147F95CBC}"/>
                </a:ext>
              </a:extLst>
            </p:cNvPr>
            <p:cNvSpPr/>
            <p:nvPr/>
          </p:nvSpPr>
          <p:spPr>
            <a:xfrm>
              <a:off x="3012141" y="1748117"/>
              <a:ext cx="6122894" cy="2983583"/>
            </a:xfrm>
            <a:prstGeom prst="rect">
              <a:avLst/>
            </a:prstGeom>
            <a:ln w="3175">
              <a:solidFill>
                <a:srgbClr val="000000"/>
              </a:solidFill>
            </a:ln>
          </p:spPr>
          <p:txBody>
            <a:bodyPr wrap="square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本素材由</a:t>
              </a:r>
              <a:r>
                <a:rPr lang="en-US" altLang="zh-CN" sz="700" dirty="0"/>
                <a:t>iSlide</a:t>
              </a:r>
              <a:r>
                <a:rPr lang="en-US" altLang="zh-CN" sz="700" baseline="30000" dirty="0"/>
                <a:t> 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提供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700" dirty="0"/>
                <a:t>iSlide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尊重知识产权并注重保护用户享有的各项权利。郑重提醒您：</a:t>
              </a:r>
            </a:p>
            <a:p>
              <a:pPr>
                <a:lnSpc>
                  <a:spcPct val="150000"/>
                </a:lnSpc>
              </a:pPr>
              <a:endParaRPr lang="zh-CN" altLang="en-US" sz="7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/>
                <a:t>iSlide</a:t>
              </a:r>
              <a:r>
                <a:rPr lang="en-US" altLang="zh-CN" sz="700" baseline="30000" dirty="0"/>
                <a:t>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插件中提供的任何信息内容的所有权、知识产权归其原始权利人或权利受让人所有，您免费</a:t>
              </a:r>
              <a:r>
                <a:rPr lang="en-US" altLang="zh-CN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/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购买获得的是信息内容的使用权，并受下述条款的约束；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1.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您仅可以个人非商业用途使用该等信息内容，不可将信息内容的全部或部分用于出售，或以出租、出借、转让、分销、发布等其他任何方式供他人使用；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2.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禁止在接入互联网或移动互联网的任何网站、平台、应用或程序上以任何方式为他人提供</a:t>
              </a:r>
              <a:r>
                <a:rPr lang="en-US" altLang="zh-CN" sz="700" dirty="0"/>
                <a:t>iSlide</a:t>
              </a:r>
              <a:r>
                <a:rPr lang="en-US" altLang="zh-CN" sz="700" baseline="30000" dirty="0"/>
                <a:t>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插件资源内容的下载。</a:t>
              </a:r>
            </a:p>
            <a:p>
              <a:pPr>
                <a:lnSpc>
                  <a:spcPct val="150000"/>
                </a:lnSpc>
              </a:pPr>
              <a:endParaRPr lang="zh-CN" altLang="en-US" sz="7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The resource is supplied by </a:t>
              </a:r>
              <a:r>
                <a:rPr lang="en-US" altLang="zh-CN" sz="700" dirty="0"/>
                <a:t>iSlide</a:t>
              </a:r>
              <a:r>
                <a:rPr lang="en-US" altLang="zh-CN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700" dirty="0"/>
                <a:t>iSlide</a:t>
              </a:r>
              <a:r>
                <a:rPr lang="en-US" altLang="zh-CN" sz="700" baseline="30000" dirty="0"/>
                <a:t> </a:t>
              </a:r>
              <a:r>
                <a:rPr lang="en-US" altLang="zh-CN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respects all intellectual property rights and protects all the rights its users acquired. Solemnly remind you: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 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The ownership and intellectual property of the resources supplied in iSlide Add-in belongs to its owner or the assignee of this ownership. You only acquired the usage of the resources supplied in iSlide Add-in, as well as respected the following restrain terms: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1.You are only allowed to use such resource for personal and non-commercial aim, not allowed to use such resource or part of it for the sale; or rent, lend, transfer to others; or distribute or release it in any way.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2.You are not permitted to provide the resource of iSlide Add-in to any website, platform, application in the Internet or mobile Internet.</a:t>
              </a:r>
              <a:endParaRPr lang="zh-CN" altLang="en-US" sz="7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5F3D130-F90D-4A87-9E3D-AC01D526B87B}"/>
                </a:ext>
              </a:extLst>
            </p:cNvPr>
            <p:cNvSpPr/>
            <p:nvPr/>
          </p:nvSpPr>
          <p:spPr>
            <a:xfrm>
              <a:off x="3012141" y="1290918"/>
              <a:ext cx="6122894" cy="457200"/>
            </a:xfrm>
            <a:prstGeom prst="rect">
              <a:avLst/>
            </a:prstGeom>
            <a:solidFill>
              <a:srgbClr val="00000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/>
                <a:t>iSlide</a:t>
              </a:r>
              <a:r>
                <a:rPr lang="en-US" altLang="zh-CN" sz="1050" baseline="30000" dirty="0"/>
                <a:t>  </a:t>
              </a:r>
              <a:r>
                <a:rPr lang="zh-CN" altLang="en-US" sz="1051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版权声明  </a:t>
              </a:r>
              <a:r>
                <a:rPr lang="en-US" altLang="zh-CN" sz="1051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COPYRIGHT NOTICE</a:t>
              </a:r>
              <a:endParaRPr lang="zh-CN" altLang="en-US" sz="1051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205E32D3-F97D-4444-85C3-800AAD5285EE}"/>
              </a:ext>
            </a:extLst>
          </p:cNvPr>
          <p:cNvGrpSpPr/>
          <p:nvPr/>
        </p:nvGrpSpPr>
        <p:grpSpPr>
          <a:xfrm>
            <a:off x="3351892" y="1132701"/>
            <a:ext cx="3551553" cy="1643957"/>
            <a:chOff x="3351892" y="1132701"/>
            <a:chExt cx="3551553" cy="1643957"/>
          </a:xfrm>
        </p:grpSpPr>
        <p:sp>
          <p:nvSpPr>
            <p:cNvPr id="32" name="矩形 189">
              <a:extLst>
                <a:ext uri="{FF2B5EF4-FFF2-40B4-BE49-F238E27FC236}">
                  <a16:creationId xmlns:a16="http://schemas.microsoft.com/office/drawing/2014/main" id="{FEBC6BBC-BB54-4927-B452-5451B28DDDA5}"/>
                </a:ext>
              </a:extLst>
            </p:cNvPr>
            <p:cNvSpPr/>
            <p:nvPr/>
          </p:nvSpPr>
          <p:spPr>
            <a:xfrm>
              <a:off x="3351892" y="2453493"/>
              <a:ext cx="3336479" cy="3231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defTabSz="914354">
                <a:lnSpc>
                  <a:spcPct val="150000"/>
                </a:lnSpc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  <a:hlinkClick r:id="rId4"/>
                </a:rPr>
                <a:t>www.islide.cc</a:t>
              </a:r>
              <a:endPara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" name="矩形 190">
              <a:extLst>
                <a:ext uri="{FF2B5EF4-FFF2-40B4-BE49-F238E27FC236}">
                  <a16:creationId xmlns:a16="http://schemas.microsoft.com/office/drawing/2014/main" id="{387C4D2F-DDE4-4325-9289-797FA395D4BE}"/>
                </a:ext>
              </a:extLst>
            </p:cNvPr>
            <p:cNvSpPr/>
            <p:nvPr/>
          </p:nvSpPr>
          <p:spPr>
            <a:xfrm>
              <a:off x="3351892" y="1132701"/>
              <a:ext cx="3551553" cy="126188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t">
              <a:spAutoFit/>
            </a:bodyPr>
            <a:lstStyle/>
            <a:p>
              <a:pPr defTabSz="914354">
                <a:lnSpc>
                  <a:spcPct val="120000"/>
                </a:lnSpc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“一键”美化神器</a:t>
              </a:r>
              <a:endParaRPr lang="en-US" altLang="zh-CN" sz="1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defTabSz="914354">
                <a:lnSpc>
                  <a:spcPct val="120000"/>
                </a:lnSpc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180K+</a:t>
              </a:r>
              <a:r>
                <a:rPr lang="zh-CN" altLang="en-US" sz="10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专业</a:t>
              </a:r>
              <a:r>
                <a:rPr lang="en-US" altLang="zh-CN" sz="10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素材资源下载</a:t>
              </a:r>
              <a:endParaRPr lang="en-US" altLang="zh-CN" sz="1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defTabSz="914354">
                <a:lnSpc>
                  <a:spcPct val="120000"/>
                </a:lnSpc>
                <a:defRPr/>
              </a:pPr>
              <a:r>
                <a:rPr lang="zh-CN" altLang="en-US" sz="1000" dirty="0">
                  <a:solidFill>
                    <a:srgbClr val="CC4B4A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让</a:t>
              </a:r>
              <a:r>
                <a:rPr lang="en-US" altLang="zh-CN" sz="1000" dirty="0">
                  <a:solidFill>
                    <a:srgbClr val="CC4B4A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00" dirty="0">
                  <a:solidFill>
                    <a:srgbClr val="CC4B4A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设计简单起来！</a:t>
              </a:r>
              <a:endParaRPr lang="en-US" altLang="zh-CN" sz="1000" dirty="0">
                <a:solidFill>
                  <a:srgbClr val="CC4B4A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defTabSz="914354">
                <a:defRPr/>
              </a:pPr>
              <a:endParaRPr lang="en-US" altLang="zh-CN" sz="1000" dirty="0">
                <a:solidFill>
                  <a:srgbClr val="CC4B4A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defTabSz="914354"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All-in-One PowerPoint Optimization Add-in </a:t>
              </a:r>
            </a:p>
            <a:p>
              <a:pPr defTabSz="914354"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180K+ Professional PowerPoint Resources</a:t>
              </a:r>
            </a:p>
            <a:p>
              <a:pPr defTabSz="914354"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Make Presentation Design Easy</a:t>
              </a:r>
              <a:endPara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DBF86C5A-46C1-4DD7-84CF-BB20DBAF36B2}"/>
              </a:ext>
            </a:extLst>
          </p:cNvPr>
          <p:cNvGrpSpPr/>
          <p:nvPr/>
        </p:nvGrpSpPr>
        <p:grpSpPr>
          <a:xfrm>
            <a:off x="7381329" y="1128666"/>
            <a:ext cx="1980029" cy="1757843"/>
            <a:chOff x="7381329" y="1128666"/>
            <a:chExt cx="1980029" cy="1757843"/>
          </a:xfrm>
        </p:grpSpPr>
        <p:sp>
          <p:nvSpPr>
            <p:cNvPr id="34" name="矩形 211">
              <a:extLst>
                <a:ext uri="{FF2B5EF4-FFF2-40B4-BE49-F238E27FC236}">
                  <a16:creationId xmlns:a16="http://schemas.microsoft.com/office/drawing/2014/main" id="{7D7628F9-10BB-4B1A-9FD7-13B5C4904AEE}"/>
                </a:ext>
              </a:extLst>
            </p:cNvPr>
            <p:cNvSpPr/>
            <p:nvPr/>
          </p:nvSpPr>
          <p:spPr>
            <a:xfrm>
              <a:off x="7381329" y="2486399"/>
              <a:ext cx="198002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关注官方微信公众号</a:t>
              </a:r>
              <a:b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</a:br>
              <a:r>
                <a:rPr lang="en-US" altLang="zh-CN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Contact us at support@islide.cc</a:t>
              </a:r>
            </a:p>
          </p:txBody>
        </p:sp>
        <p:grpSp>
          <p:nvGrpSpPr>
            <p:cNvPr id="35" name="组合 212">
              <a:extLst>
                <a:ext uri="{FF2B5EF4-FFF2-40B4-BE49-F238E27FC236}">
                  <a16:creationId xmlns:a16="http://schemas.microsoft.com/office/drawing/2014/main" id="{9D4A6AFC-4EDB-4329-A490-B7F93AD11431}"/>
                </a:ext>
              </a:extLst>
            </p:cNvPr>
            <p:cNvGrpSpPr/>
            <p:nvPr/>
          </p:nvGrpSpPr>
          <p:grpSpPr>
            <a:xfrm>
              <a:off x="7692468" y="1128666"/>
              <a:ext cx="1357733" cy="1357734"/>
              <a:chOff x="4693653" y="1484781"/>
              <a:chExt cx="2329760" cy="2329758"/>
            </a:xfrm>
          </p:grpSpPr>
          <p:pic>
            <p:nvPicPr>
              <p:cNvPr id="36" name="图片 213">
                <a:extLst>
                  <a:ext uri="{FF2B5EF4-FFF2-40B4-BE49-F238E27FC236}">
                    <a16:creationId xmlns:a16="http://schemas.microsoft.com/office/drawing/2014/main" id="{942EAD01-3CC1-4412-880E-B86F171325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693653" y="1484781"/>
                <a:ext cx="2329760" cy="2329758"/>
              </a:xfrm>
              <a:prstGeom prst="rect">
                <a:avLst/>
              </a:prstGeom>
            </p:spPr>
          </p:pic>
          <p:grpSp>
            <p:nvGrpSpPr>
              <p:cNvPr id="37" name="组合 214">
                <a:extLst>
                  <a:ext uri="{FF2B5EF4-FFF2-40B4-BE49-F238E27FC236}">
                    <a16:creationId xmlns:a16="http://schemas.microsoft.com/office/drawing/2014/main" id="{D01E47ED-C402-438D-9A79-BC1163AB6CE1}"/>
                  </a:ext>
                </a:extLst>
              </p:cNvPr>
              <p:cNvGrpSpPr/>
              <p:nvPr/>
            </p:nvGrpSpPr>
            <p:grpSpPr>
              <a:xfrm>
                <a:off x="5497245" y="2228001"/>
                <a:ext cx="722580" cy="722580"/>
                <a:chOff x="5758004" y="2227152"/>
                <a:chExt cx="724278" cy="724278"/>
              </a:xfrm>
            </p:grpSpPr>
            <p:sp>
              <p:nvSpPr>
                <p:cNvPr id="38" name="圆角矩形 215">
                  <a:extLst>
                    <a:ext uri="{FF2B5EF4-FFF2-40B4-BE49-F238E27FC236}">
                      <a16:creationId xmlns:a16="http://schemas.microsoft.com/office/drawing/2014/main" id="{CEE1B0A4-0F49-4D05-B77A-DAF004479898}"/>
                    </a:ext>
                  </a:extLst>
                </p:cNvPr>
                <p:cNvSpPr/>
                <p:nvPr/>
              </p:nvSpPr>
              <p:spPr>
                <a:xfrm>
                  <a:off x="5758004" y="2227152"/>
                  <a:ext cx="724278" cy="724278"/>
                </a:xfrm>
                <a:prstGeom prst="roundRect">
                  <a:avLst>
                    <a:gd name="adj" fmla="val 7023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圆角矩形 216">
                  <a:extLst>
                    <a:ext uri="{FF2B5EF4-FFF2-40B4-BE49-F238E27FC236}">
                      <a16:creationId xmlns:a16="http://schemas.microsoft.com/office/drawing/2014/main" id="{9AFDF6F6-5203-42D6-8C4C-E3737A97AB7C}"/>
                    </a:ext>
                  </a:extLst>
                </p:cNvPr>
                <p:cNvSpPr/>
                <p:nvPr/>
              </p:nvSpPr>
              <p:spPr>
                <a:xfrm>
                  <a:off x="5804041" y="2273189"/>
                  <a:ext cx="632205" cy="632205"/>
                </a:xfrm>
                <a:prstGeom prst="roundRect">
                  <a:avLst>
                    <a:gd name="adj" fmla="val 10091"/>
                  </a:avLst>
                </a:prstGeom>
                <a:blipFill>
                  <a:blip r:embed="rId6" cstate="email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</p:grp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C3A85DFC-ADF1-474C-BF81-0F72CD8A2D8A}"/>
              </a:ext>
            </a:extLst>
          </p:cNvPr>
          <p:cNvCxnSpPr/>
          <p:nvPr/>
        </p:nvCxnSpPr>
        <p:spPr>
          <a:xfrm>
            <a:off x="3007696" y="1070043"/>
            <a:ext cx="0" cy="1689055"/>
          </a:xfrm>
          <a:prstGeom prst="line">
            <a:avLst/>
          </a:prstGeom>
          <a:ln w="3175">
            <a:solidFill>
              <a:srgbClr val="000000"/>
            </a:solidFill>
          </a:ln>
        </p:spPr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9EA76247-2E45-497B-9699-23C3E298E518}"/>
              </a:ext>
            </a:extLst>
          </p:cNvPr>
          <p:cNvCxnSpPr/>
          <p:nvPr/>
        </p:nvCxnSpPr>
        <p:spPr>
          <a:xfrm>
            <a:off x="7247640" y="1070043"/>
            <a:ext cx="0" cy="1689055"/>
          </a:xfrm>
          <a:prstGeom prst="line">
            <a:avLst/>
          </a:prstGeom>
          <a:ln w="3175">
            <a:solidFill>
              <a:srgbClr val="000000"/>
            </a:solidFill>
          </a:ln>
        </p:spPr>
      </p:cxn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E55B609-DF7B-4808-8F5D-EA3B33D46549}"/>
              </a:ext>
            </a:extLst>
          </p:cNvPr>
          <p:cNvGrpSpPr/>
          <p:nvPr/>
        </p:nvGrpSpPr>
        <p:grpSpPr>
          <a:xfrm>
            <a:off x="669926" y="1204895"/>
            <a:ext cx="1263649" cy="331470"/>
            <a:chOff x="669926" y="1204895"/>
            <a:chExt cx="1699443" cy="445784"/>
          </a:xfrm>
        </p:grpSpPr>
        <p:sp>
          <p:nvSpPr>
            <p:cNvPr id="40" name="AutoShape 15">
              <a:extLst>
                <a:ext uri="{FF2B5EF4-FFF2-40B4-BE49-F238E27FC236}">
                  <a16:creationId xmlns:a16="http://schemas.microsoft.com/office/drawing/2014/main" id="{F7A235F1-D186-4F8C-9E3D-0DB3AD5C3DA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69926" y="1204895"/>
              <a:ext cx="1699443" cy="445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941C3095-FFD0-4B57-883A-2C237609F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473" y="1204895"/>
              <a:ext cx="444415" cy="445784"/>
            </a:xfrm>
            <a:custGeom>
              <a:avLst/>
              <a:gdLst>
                <a:gd name="T0" fmla="*/ 344 w 687"/>
                <a:gd name="T1" fmla="*/ 687 h 687"/>
                <a:gd name="T2" fmla="*/ 344 w 687"/>
                <a:gd name="T3" fmla="*/ 687 h 687"/>
                <a:gd name="T4" fmla="*/ 0 w 687"/>
                <a:gd name="T5" fmla="*/ 344 h 687"/>
                <a:gd name="T6" fmla="*/ 0 w 687"/>
                <a:gd name="T7" fmla="*/ 344 h 687"/>
                <a:gd name="T8" fmla="*/ 344 w 687"/>
                <a:gd name="T9" fmla="*/ 0 h 687"/>
                <a:gd name="T10" fmla="*/ 344 w 687"/>
                <a:gd name="T11" fmla="*/ 0 h 687"/>
                <a:gd name="T12" fmla="*/ 687 w 687"/>
                <a:gd name="T13" fmla="*/ 344 h 687"/>
                <a:gd name="T14" fmla="*/ 687 w 687"/>
                <a:gd name="T15" fmla="*/ 344 h 687"/>
                <a:gd name="T16" fmla="*/ 344 w 687"/>
                <a:gd name="T17" fmla="*/ 687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7" h="687">
                  <a:moveTo>
                    <a:pt x="344" y="687"/>
                  </a:moveTo>
                  <a:cubicBezTo>
                    <a:pt x="344" y="687"/>
                    <a:pt x="344" y="687"/>
                    <a:pt x="344" y="687"/>
                  </a:cubicBezTo>
                  <a:cubicBezTo>
                    <a:pt x="155" y="687"/>
                    <a:pt x="0" y="533"/>
                    <a:pt x="0" y="344"/>
                  </a:cubicBezTo>
                  <a:cubicBezTo>
                    <a:pt x="0" y="344"/>
                    <a:pt x="0" y="344"/>
                    <a:pt x="0" y="344"/>
                  </a:cubicBezTo>
                  <a:cubicBezTo>
                    <a:pt x="0" y="155"/>
                    <a:pt x="155" y="0"/>
                    <a:pt x="344" y="0"/>
                  </a:cubicBezTo>
                  <a:cubicBezTo>
                    <a:pt x="344" y="0"/>
                    <a:pt x="344" y="0"/>
                    <a:pt x="344" y="0"/>
                  </a:cubicBezTo>
                  <a:cubicBezTo>
                    <a:pt x="533" y="0"/>
                    <a:pt x="687" y="155"/>
                    <a:pt x="687" y="344"/>
                  </a:cubicBezTo>
                  <a:cubicBezTo>
                    <a:pt x="687" y="344"/>
                    <a:pt x="687" y="344"/>
                    <a:pt x="687" y="344"/>
                  </a:cubicBezTo>
                  <a:cubicBezTo>
                    <a:pt x="687" y="533"/>
                    <a:pt x="533" y="687"/>
                    <a:pt x="344" y="6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2" name="Freeform 18">
              <a:extLst>
                <a:ext uri="{FF2B5EF4-FFF2-40B4-BE49-F238E27FC236}">
                  <a16:creationId xmlns:a16="http://schemas.microsoft.com/office/drawing/2014/main" id="{CC5E806E-76B1-4ABF-BEE7-23A937B981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0473" y="1204895"/>
              <a:ext cx="444415" cy="444417"/>
            </a:xfrm>
            <a:custGeom>
              <a:avLst/>
              <a:gdLst>
                <a:gd name="T0" fmla="*/ 344 w 687"/>
                <a:gd name="T1" fmla="*/ 0 h 685"/>
                <a:gd name="T2" fmla="*/ 344 w 687"/>
                <a:gd name="T3" fmla="*/ 0 h 685"/>
                <a:gd name="T4" fmla="*/ 0 w 687"/>
                <a:gd name="T5" fmla="*/ 344 h 685"/>
                <a:gd name="T6" fmla="*/ 209 w 687"/>
                <a:gd name="T7" fmla="*/ 659 h 685"/>
                <a:gd name="T8" fmla="*/ 210 w 687"/>
                <a:gd name="T9" fmla="*/ 648 h 685"/>
                <a:gd name="T10" fmla="*/ 260 w 687"/>
                <a:gd name="T11" fmla="*/ 402 h 685"/>
                <a:gd name="T12" fmla="*/ 362 w 687"/>
                <a:gd name="T13" fmla="*/ 334 h 685"/>
                <a:gd name="T14" fmla="*/ 430 w 687"/>
                <a:gd name="T15" fmla="*/ 436 h 685"/>
                <a:gd name="T16" fmla="*/ 380 w 687"/>
                <a:gd name="T17" fmla="*/ 682 h 685"/>
                <a:gd name="T18" fmla="*/ 379 w 687"/>
                <a:gd name="T19" fmla="*/ 685 h 685"/>
                <a:gd name="T20" fmla="*/ 687 w 687"/>
                <a:gd name="T21" fmla="*/ 344 h 685"/>
                <a:gd name="T22" fmla="*/ 344 w 687"/>
                <a:gd name="T23" fmla="*/ 0 h 685"/>
                <a:gd name="T24" fmla="*/ 388 w 687"/>
                <a:gd name="T25" fmla="*/ 293 h 685"/>
                <a:gd name="T26" fmla="*/ 299 w 687"/>
                <a:gd name="T27" fmla="*/ 204 h 685"/>
                <a:gd name="T28" fmla="*/ 388 w 687"/>
                <a:gd name="T29" fmla="*/ 115 h 685"/>
                <a:gd name="T30" fmla="*/ 477 w 687"/>
                <a:gd name="T31" fmla="*/ 204 h 685"/>
                <a:gd name="T32" fmla="*/ 388 w 687"/>
                <a:gd name="T33" fmla="*/ 293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87" h="685">
                  <a:moveTo>
                    <a:pt x="344" y="0"/>
                  </a:moveTo>
                  <a:cubicBezTo>
                    <a:pt x="344" y="0"/>
                    <a:pt x="344" y="0"/>
                    <a:pt x="344" y="0"/>
                  </a:cubicBezTo>
                  <a:cubicBezTo>
                    <a:pt x="155" y="0"/>
                    <a:pt x="0" y="155"/>
                    <a:pt x="0" y="344"/>
                  </a:cubicBezTo>
                  <a:cubicBezTo>
                    <a:pt x="0" y="485"/>
                    <a:pt x="86" y="607"/>
                    <a:pt x="209" y="659"/>
                  </a:cubicBezTo>
                  <a:cubicBezTo>
                    <a:pt x="209" y="656"/>
                    <a:pt x="209" y="652"/>
                    <a:pt x="210" y="648"/>
                  </a:cubicBezTo>
                  <a:cubicBezTo>
                    <a:pt x="260" y="402"/>
                    <a:pt x="260" y="402"/>
                    <a:pt x="260" y="402"/>
                  </a:cubicBezTo>
                  <a:cubicBezTo>
                    <a:pt x="269" y="355"/>
                    <a:pt x="315" y="325"/>
                    <a:pt x="362" y="334"/>
                  </a:cubicBezTo>
                  <a:cubicBezTo>
                    <a:pt x="409" y="344"/>
                    <a:pt x="439" y="390"/>
                    <a:pt x="430" y="436"/>
                  </a:cubicBezTo>
                  <a:cubicBezTo>
                    <a:pt x="380" y="682"/>
                    <a:pt x="380" y="682"/>
                    <a:pt x="380" y="682"/>
                  </a:cubicBezTo>
                  <a:cubicBezTo>
                    <a:pt x="379" y="684"/>
                    <a:pt x="379" y="684"/>
                    <a:pt x="379" y="685"/>
                  </a:cubicBezTo>
                  <a:cubicBezTo>
                    <a:pt x="551" y="668"/>
                    <a:pt x="687" y="521"/>
                    <a:pt x="687" y="344"/>
                  </a:cubicBezTo>
                  <a:cubicBezTo>
                    <a:pt x="687" y="155"/>
                    <a:pt x="533" y="0"/>
                    <a:pt x="344" y="0"/>
                  </a:cubicBezTo>
                  <a:close/>
                  <a:moveTo>
                    <a:pt x="388" y="293"/>
                  </a:moveTo>
                  <a:cubicBezTo>
                    <a:pt x="339" y="293"/>
                    <a:pt x="299" y="253"/>
                    <a:pt x="299" y="204"/>
                  </a:cubicBezTo>
                  <a:cubicBezTo>
                    <a:pt x="299" y="155"/>
                    <a:pt x="339" y="115"/>
                    <a:pt x="388" y="115"/>
                  </a:cubicBezTo>
                  <a:cubicBezTo>
                    <a:pt x="437" y="115"/>
                    <a:pt x="477" y="155"/>
                    <a:pt x="477" y="204"/>
                  </a:cubicBezTo>
                  <a:cubicBezTo>
                    <a:pt x="477" y="253"/>
                    <a:pt x="437" y="293"/>
                    <a:pt x="388" y="293"/>
                  </a:cubicBezTo>
                  <a:close/>
                </a:path>
              </a:pathLst>
            </a:custGeom>
            <a:solidFill>
              <a:srgbClr val="CC4B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3" name="Freeform 19">
              <a:extLst>
                <a:ext uri="{FF2B5EF4-FFF2-40B4-BE49-F238E27FC236}">
                  <a16:creationId xmlns:a16="http://schemas.microsoft.com/office/drawing/2014/main" id="{FBA0A1B2-675D-40DD-9B20-019CEA4845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6721" y="1281471"/>
              <a:ext cx="237933" cy="309587"/>
            </a:xfrm>
            <a:custGeom>
              <a:avLst/>
              <a:gdLst>
                <a:gd name="T0" fmla="*/ 320 w 368"/>
                <a:gd name="T1" fmla="*/ 141 h 477"/>
                <a:gd name="T2" fmla="*/ 291 w 368"/>
                <a:gd name="T3" fmla="*/ 119 h 477"/>
                <a:gd name="T4" fmla="*/ 263 w 368"/>
                <a:gd name="T5" fmla="*/ 77 h 477"/>
                <a:gd name="T6" fmla="*/ 183 w 368"/>
                <a:gd name="T7" fmla="*/ 54 h 477"/>
                <a:gd name="T8" fmla="*/ 106 w 368"/>
                <a:gd name="T9" fmla="*/ 72 h 477"/>
                <a:gd name="T10" fmla="*/ 76 w 368"/>
                <a:gd name="T11" fmla="*/ 123 h 477"/>
                <a:gd name="T12" fmla="*/ 99 w 368"/>
                <a:gd name="T13" fmla="*/ 168 h 477"/>
                <a:gd name="T14" fmla="*/ 187 w 368"/>
                <a:gd name="T15" fmla="*/ 197 h 477"/>
                <a:gd name="T16" fmla="*/ 280 w 368"/>
                <a:gd name="T17" fmla="*/ 223 h 477"/>
                <a:gd name="T18" fmla="*/ 342 w 368"/>
                <a:gd name="T19" fmla="*/ 264 h 477"/>
                <a:gd name="T20" fmla="*/ 368 w 368"/>
                <a:gd name="T21" fmla="*/ 339 h 477"/>
                <a:gd name="T22" fmla="*/ 321 w 368"/>
                <a:gd name="T23" fmla="*/ 438 h 477"/>
                <a:gd name="T24" fmla="*/ 197 w 368"/>
                <a:gd name="T25" fmla="*/ 477 h 477"/>
                <a:gd name="T26" fmla="*/ 51 w 368"/>
                <a:gd name="T27" fmla="*/ 434 h 477"/>
                <a:gd name="T28" fmla="*/ 4 w 368"/>
                <a:gd name="T29" fmla="*/ 351 h 477"/>
                <a:gd name="T30" fmla="*/ 29 w 368"/>
                <a:gd name="T31" fmla="*/ 318 h 477"/>
                <a:gd name="T32" fmla="*/ 32 w 368"/>
                <a:gd name="T33" fmla="*/ 318 h 477"/>
                <a:gd name="T34" fmla="*/ 62 w 368"/>
                <a:gd name="T35" fmla="*/ 340 h 477"/>
                <a:gd name="T36" fmla="*/ 101 w 368"/>
                <a:gd name="T37" fmla="*/ 397 h 477"/>
                <a:gd name="T38" fmla="*/ 194 w 368"/>
                <a:gd name="T39" fmla="*/ 422 h 477"/>
                <a:gd name="T40" fmla="*/ 277 w 368"/>
                <a:gd name="T41" fmla="*/ 401 h 477"/>
                <a:gd name="T42" fmla="*/ 309 w 368"/>
                <a:gd name="T43" fmla="*/ 343 h 477"/>
                <a:gd name="T44" fmla="*/ 276 w 368"/>
                <a:gd name="T45" fmla="*/ 288 h 477"/>
                <a:gd name="T46" fmla="*/ 165 w 368"/>
                <a:gd name="T47" fmla="*/ 254 h 477"/>
                <a:gd name="T48" fmla="*/ 53 w 368"/>
                <a:gd name="T49" fmla="*/ 207 h 477"/>
                <a:gd name="T50" fmla="*/ 18 w 368"/>
                <a:gd name="T51" fmla="*/ 127 h 477"/>
                <a:gd name="T52" fmla="*/ 62 w 368"/>
                <a:gd name="T53" fmla="*/ 36 h 477"/>
                <a:gd name="T54" fmla="*/ 180 w 368"/>
                <a:gd name="T55" fmla="*/ 0 h 477"/>
                <a:gd name="T56" fmla="*/ 304 w 368"/>
                <a:gd name="T57" fmla="*/ 36 h 477"/>
                <a:gd name="T58" fmla="*/ 349 w 368"/>
                <a:gd name="T59" fmla="*/ 108 h 477"/>
                <a:gd name="T60" fmla="*/ 324 w 368"/>
                <a:gd name="T61" fmla="*/ 140 h 477"/>
                <a:gd name="T62" fmla="*/ 320 w 368"/>
                <a:gd name="T63" fmla="*/ 141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8" h="477">
                  <a:moveTo>
                    <a:pt x="320" y="141"/>
                  </a:moveTo>
                  <a:cubicBezTo>
                    <a:pt x="306" y="142"/>
                    <a:pt x="294" y="133"/>
                    <a:pt x="291" y="119"/>
                  </a:cubicBezTo>
                  <a:cubicBezTo>
                    <a:pt x="286" y="101"/>
                    <a:pt x="276" y="87"/>
                    <a:pt x="263" y="77"/>
                  </a:cubicBezTo>
                  <a:cubicBezTo>
                    <a:pt x="244" y="62"/>
                    <a:pt x="218" y="54"/>
                    <a:pt x="183" y="54"/>
                  </a:cubicBezTo>
                  <a:cubicBezTo>
                    <a:pt x="151" y="54"/>
                    <a:pt x="126" y="60"/>
                    <a:pt x="106" y="72"/>
                  </a:cubicBezTo>
                  <a:cubicBezTo>
                    <a:pt x="86" y="84"/>
                    <a:pt x="76" y="101"/>
                    <a:pt x="76" y="123"/>
                  </a:cubicBezTo>
                  <a:cubicBezTo>
                    <a:pt x="76" y="143"/>
                    <a:pt x="84" y="158"/>
                    <a:pt x="99" y="168"/>
                  </a:cubicBezTo>
                  <a:cubicBezTo>
                    <a:pt x="114" y="178"/>
                    <a:pt x="144" y="187"/>
                    <a:pt x="187" y="197"/>
                  </a:cubicBezTo>
                  <a:cubicBezTo>
                    <a:pt x="225" y="205"/>
                    <a:pt x="256" y="214"/>
                    <a:pt x="280" y="223"/>
                  </a:cubicBezTo>
                  <a:cubicBezTo>
                    <a:pt x="304" y="232"/>
                    <a:pt x="325" y="245"/>
                    <a:pt x="342" y="264"/>
                  </a:cubicBezTo>
                  <a:cubicBezTo>
                    <a:pt x="359" y="283"/>
                    <a:pt x="368" y="307"/>
                    <a:pt x="368" y="339"/>
                  </a:cubicBezTo>
                  <a:cubicBezTo>
                    <a:pt x="368" y="378"/>
                    <a:pt x="352" y="411"/>
                    <a:pt x="321" y="438"/>
                  </a:cubicBezTo>
                  <a:cubicBezTo>
                    <a:pt x="289" y="464"/>
                    <a:pt x="248" y="477"/>
                    <a:pt x="197" y="477"/>
                  </a:cubicBezTo>
                  <a:cubicBezTo>
                    <a:pt x="132" y="477"/>
                    <a:pt x="84" y="462"/>
                    <a:pt x="51" y="434"/>
                  </a:cubicBezTo>
                  <a:cubicBezTo>
                    <a:pt x="26" y="411"/>
                    <a:pt x="11" y="384"/>
                    <a:pt x="4" y="351"/>
                  </a:cubicBezTo>
                  <a:cubicBezTo>
                    <a:pt x="0" y="335"/>
                    <a:pt x="13" y="320"/>
                    <a:pt x="29" y="318"/>
                  </a:cubicBezTo>
                  <a:cubicBezTo>
                    <a:pt x="32" y="318"/>
                    <a:pt x="32" y="318"/>
                    <a:pt x="32" y="318"/>
                  </a:cubicBezTo>
                  <a:cubicBezTo>
                    <a:pt x="46" y="317"/>
                    <a:pt x="58" y="326"/>
                    <a:pt x="62" y="340"/>
                  </a:cubicBezTo>
                  <a:cubicBezTo>
                    <a:pt x="68" y="365"/>
                    <a:pt x="81" y="384"/>
                    <a:pt x="101" y="397"/>
                  </a:cubicBezTo>
                  <a:cubicBezTo>
                    <a:pt x="127" y="413"/>
                    <a:pt x="158" y="422"/>
                    <a:pt x="194" y="422"/>
                  </a:cubicBezTo>
                  <a:cubicBezTo>
                    <a:pt x="229" y="422"/>
                    <a:pt x="256" y="415"/>
                    <a:pt x="277" y="401"/>
                  </a:cubicBezTo>
                  <a:cubicBezTo>
                    <a:pt x="298" y="387"/>
                    <a:pt x="309" y="368"/>
                    <a:pt x="309" y="343"/>
                  </a:cubicBezTo>
                  <a:cubicBezTo>
                    <a:pt x="309" y="318"/>
                    <a:pt x="298" y="300"/>
                    <a:pt x="276" y="288"/>
                  </a:cubicBezTo>
                  <a:cubicBezTo>
                    <a:pt x="254" y="277"/>
                    <a:pt x="217" y="265"/>
                    <a:pt x="165" y="254"/>
                  </a:cubicBezTo>
                  <a:cubicBezTo>
                    <a:pt x="113" y="243"/>
                    <a:pt x="76" y="227"/>
                    <a:pt x="53" y="207"/>
                  </a:cubicBezTo>
                  <a:cubicBezTo>
                    <a:pt x="30" y="186"/>
                    <a:pt x="18" y="160"/>
                    <a:pt x="18" y="127"/>
                  </a:cubicBezTo>
                  <a:cubicBezTo>
                    <a:pt x="18" y="90"/>
                    <a:pt x="33" y="60"/>
                    <a:pt x="62" y="36"/>
                  </a:cubicBezTo>
                  <a:cubicBezTo>
                    <a:pt x="91" y="12"/>
                    <a:pt x="130" y="0"/>
                    <a:pt x="180" y="0"/>
                  </a:cubicBezTo>
                  <a:cubicBezTo>
                    <a:pt x="231" y="0"/>
                    <a:pt x="273" y="12"/>
                    <a:pt x="304" y="36"/>
                  </a:cubicBezTo>
                  <a:cubicBezTo>
                    <a:pt x="327" y="54"/>
                    <a:pt x="343" y="78"/>
                    <a:pt x="349" y="108"/>
                  </a:cubicBezTo>
                  <a:cubicBezTo>
                    <a:pt x="353" y="124"/>
                    <a:pt x="341" y="139"/>
                    <a:pt x="324" y="140"/>
                  </a:cubicBezTo>
                  <a:lnTo>
                    <a:pt x="320" y="141"/>
                  </a:ln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4" name="Freeform 20">
              <a:extLst>
                <a:ext uri="{FF2B5EF4-FFF2-40B4-BE49-F238E27FC236}">
                  <a16:creationId xmlns:a16="http://schemas.microsoft.com/office/drawing/2014/main" id="{8895173D-9045-411E-B47E-7FD23A1328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608" y="1286121"/>
              <a:ext cx="36921" cy="299742"/>
            </a:xfrm>
            <a:custGeom>
              <a:avLst/>
              <a:gdLst>
                <a:gd name="T0" fmla="*/ 29 w 57"/>
                <a:gd name="T1" fmla="*/ 462 h 462"/>
                <a:gd name="T2" fmla="*/ 29 w 57"/>
                <a:gd name="T3" fmla="*/ 462 h 462"/>
                <a:gd name="T4" fmla="*/ 0 w 57"/>
                <a:gd name="T5" fmla="*/ 434 h 462"/>
                <a:gd name="T6" fmla="*/ 0 w 57"/>
                <a:gd name="T7" fmla="*/ 29 h 462"/>
                <a:gd name="T8" fmla="*/ 29 w 57"/>
                <a:gd name="T9" fmla="*/ 0 h 462"/>
                <a:gd name="T10" fmla="*/ 29 w 57"/>
                <a:gd name="T11" fmla="*/ 0 h 462"/>
                <a:gd name="T12" fmla="*/ 57 w 57"/>
                <a:gd name="T13" fmla="*/ 29 h 462"/>
                <a:gd name="T14" fmla="*/ 57 w 57"/>
                <a:gd name="T15" fmla="*/ 434 h 462"/>
                <a:gd name="T16" fmla="*/ 29 w 57"/>
                <a:gd name="T17" fmla="*/ 462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462">
                  <a:moveTo>
                    <a:pt x="29" y="462"/>
                  </a:moveTo>
                  <a:cubicBezTo>
                    <a:pt x="29" y="462"/>
                    <a:pt x="29" y="462"/>
                    <a:pt x="29" y="462"/>
                  </a:cubicBezTo>
                  <a:cubicBezTo>
                    <a:pt x="13" y="462"/>
                    <a:pt x="0" y="449"/>
                    <a:pt x="0" y="43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3"/>
                    <a:pt x="13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57" y="13"/>
                    <a:pt x="57" y="29"/>
                  </a:cubicBezTo>
                  <a:cubicBezTo>
                    <a:pt x="57" y="434"/>
                    <a:pt x="57" y="434"/>
                    <a:pt x="57" y="434"/>
                  </a:cubicBezTo>
                  <a:cubicBezTo>
                    <a:pt x="57" y="449"/>
                    <a:pt x="44" y="462"/>
                    <a:pt x="29" y="462"/>
                  </a:cubicBez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0A1E4CE6-4E33-4BA6-9D4F-22B8D5940A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96867" y="1286121"/>
              <a:ext cx="36100" cy="299742"/>
            </a:xfrm>
            <a:custGeom>
              <a:avLst/>
              <a:gdLst>
                <a:gd name="T0" fmla="*/ 28 w 56"/>
                <a:gd name="T1" fmla="*/ 65 h 462"/>
                <a:gd name="T2" fmla="*/ 28 w 56"/>
                <a:gd name="T3" fmla="*/ 65 h 462"/>
                <a:gd name="T4" fmla="*/ 0 w 56"/>
                <a:gd name="T5" fmla="*/ 36 h 462"/>
                <a:gd name="T6" fmla="*/ 0 w 56"/>
                <a:gd name="T7" fmla="*/ 29 h 462"/>
                <a:gd name="T8" fmla="*/ 28 w 56"/>
                <a:gd name="T9" fmla="*/ 0 h 462"/>
                <a:gd name="T10" fmla="*/ 28 w 56"/>
                <a:gd name="T11" fmla="*/ 0 h 462"/>
                <a:gd name="T12" fmla="*/ 56 w 56"/>
                <a:gd name="T13" fmla="*/ 29 h 462"/>
                <a:gd name="T14" fmla="*/ 56 w 56"/>
                <a:gd name="T15" fmla="*/ 36 h 462"/>
                <a:gd name="T16" fmla="*/ 28 w 56"/>
                <a:gd name="T17" fmla="*/ 65 h 462"/>
                <a:gd name="T18" fmla="*/ 28 w 56"/>
                <a:gd name="T19" fmla="*/ 462 h 462"/>
                <a:gd name="T20" fmla="*/ 28 w 56"/>
                <a:gd name="T21" fmla="*/ 462 h 462"/>
                <a:gd name="T22" fmla="*/ 0 w 56"/>
                <a:gd name="T23" fmla="*/ 434 h 462"/>
                <a:gd name="T24" fmla="*/ 0 w 56"/>
                <a:gd name="T25" fmla="*/ 156 h 462"/>
                <a:gd name="T26" fmla="*/ 28 w 56"/>
                <a:gd name="T27" fmla="*/ 128 h 462"/>
                <a:gd name="T28" fmla="*/ 28 w 56"/>
                <a:gd name="T29" fmla="*/ 128 h 462"/>
                <a:gd name="T30" fmla="*/ 56 w 56"/>
                <a:gd name="T31" fmla="*/ 156 h 462"/>
                <a:gd name="T32" fmla="*/ 56 w 56"/>
                <a:gd name="T33" fmla="*/ 434 h 462"/>
                <a:gd name="T34" fmla="*/ 28 w 56"/>
                <a:gd name="T35" fmla="*/ 462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462">
                  <a:moveTo>
                    <a:pt x="28" y="65"/>
                  </a:moveTo>
                  <a:cubicBezTo>
                    <a:pt x="28" y="65"/>
                    <a:pt x="28" y="65"/>
                    <a:pt x="28" y="65"/>
                  </a:cubicBezTo>
                  <a:cubicBezTo>
                    <a:pt x="12" y="65"/>
                    <a:pt x="0" y="52"/>
                    <a:pt x="0" y="3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3"/>
                    <a:pt x="12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44" y="0"/>
                    <a:pt x="56" y="13"/>
                    <a:pt x="56" y="29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52"/>
                    <a:pt x="44" y="65"/>
                    <a:pt x="28" y="65"/>
                  </a:cubicBezTo>
                  <a:close/>
                  <a:moveTo>
                    <a:pt x="28" y="462"/>
                  </a:moveTo>
                  <a:cubicBezTo>
                    <a:pt x="28" y="462"/>
                    <a:pt x="28" y="462"/>
                    <a:pt x="28" y="462"/>
                  </a:cubicBezTo>
                  <a:cubicBezTo>
                    <a:pt x="12" y="462"/>
                    <a:pt x="0" y="449"/>
                    <a:pt x="0" y="434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41"/>
                    <a:pt x="12" y="128"/>
                    <a:pt x="28" y="128"/>
                  </a:cubicBezTo>
                  <a:cubicBezTo>
                    <a:pt x="28" y="128"/>
                    <a:pt x="28" y="128"/>
                    <a:pt x="28" y="128"/>
                  </a:cubicBezTo>
                  <a:cubicBezTo>
                    <a:pt x="44" y="128"/>
                    <a:pt x="56" y="141"/>
                    <a:pt x="56" y="156"/>
                  </a:cubicBezTo>
                  <a:cubicBezTo>
                    <a:pt x="56" y="434"/>
                    <a:pt x="56" y="434"/>
                    <a:pt x="56" y="434"/>
                  </a:cubicBezTo>
                  <a:cubicBezTo>
                    <a:pt x="56" y="449"/>
                    <a:pt x="44" y="462"/>
                    <a:pt x="28" y="462"/>
                  </a:cubicBez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6" name="Freeform 22">
              <a:extLst>
                <a:ext uri="{FF2B5EF4-FFF2-40B4-BE49-F238E27FC236}">
                  <a16:creationId xmlns:a16="http://schemas.microsoft.com/office/drawing/2014/main" id="{53805563-2D7C-487B-AB41-2ABCDF5A2D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5222" y="1286121"/>
              <a:ext cx="36647" cy="299742"/>
            </a:xfrm>
            <a:custGeom>
              <a:avLst/>
              <a:gdLst>
                <a:gd name="T0" fmla="*/ 29 w 57"/>
                <a:gd name="T1" fmla="*/ 65 h 462"/>
                <a:gd name="T2" fmla="*/ 29 w 57"/>
                <a:gd name="T3" fmla="*/ 65 h 462"/>
                <a:gd name="T4" fmla="*/ 0 w 57"/>
                <a:gd name="T5" fmla="*/ 36 h 462"/>
                <a:gd name="T6" fmla="*/ 0 w 57"/>
                <a:gd name="T7" fmla="*/ 29 h 462"/>
                <a:gd name="T8" fmla="*/ 29 w 57"/>
                <a:gd name="T9" fmla="*/ 0 h 462"/>
                <a:gd name="T10" fmla="*/ 29 w 57"/>
                <a:gd name="T11" fmla="*/ 0 h 462"/>
                <a:gd name="T12" fmla="*/ 57 w 57"/>
                <a:gd name="T13" fmla="*/ 29 h 462"/>
                <a:gd name="T14" fmla="*/ 57 w 57"/>
                <a:gd name="T15" fmla="*/ 36 h 462"/>
                <a:gd name="T16" fmla="*/ 29 w 57"/>
                <a:gd name="T17" fmla="*/ 65 h 462"/>
                <a:gd name="T18" fmla="*/ 29 w 57"/>
                <a:gd name="T19" fmla="*/ 462 h 462"/>
                <a:gd name="T20" fmla="*/ 29 w 57"/>
                <a:gd name="T21" fmla="*/ 462 h 462"/>
                <a:gd name="T22" fmla="*/ 0 w 57"/>
                <a:gd name="T23" fmla="*/ 434 h 462"/>
                <a:gd name="T24" fmla="*/ 0 w 57"/>
                <a:gd name="T25" fmla="*/ 156 h 462"/>
                <a:gd name="T26" fmla="*/ 29 w 57"/>
                <a:gd name="T27" fmla="*/ 128 h 462"/>
                <a:gd name="T28" fmla="*/ 29 w 57"/>
                <a:gd name="T29" fmla="*/ 128 h 462"/>
                <a:gd name="T30" fmla="*/ 57 w 57"/>
                <a:gd name="T31" fmla="*/ 156 h 462"/>
                <a:gd name="T32" fmla="*/ 57 w 57"/>
                <a:gd name="T33" fmla="*/ 434 h 462"/>
                <a:gd name="T34" fmla="*/ 29 w 57"/>
                <a:gd name="T35" fmla="*/ 462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7" h="462">
                  <a:moveTo>
                    <a:pt x="29" y="65"/>
                  </a:moveTo>
                  <a:cubicBezTo>
                    <a:pt x="29" y="65"/>
                    <a:pt x="29" y="65"/>
                    <a:pt x="29" y="65"/>
                  </a:cubicBezTo>
                  <a:cubicBezTo>
                    <a:pt x="13" y="65"/>
                    <a:pt x="0" y="52"/>
                    <a:pt x="0" y="3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3"/>
                    <a:pt x="13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57" y="13"/>
                    <a:pt x="57" y="29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7" y="52"/>
                    <a:pt x="44" y="65"/>
                    <a:pt x="29" y="65"/>
                  </a:cubicBezTo>
                  <a:close/>
                  <a:moveTo>
                    <a:pt x="29" y="462"/>
                  </a:moveTo>
                  <a:cubicBezTo>
                    <a:pt x="29" y="462"/>
                    <a:pt x="29" y="462"/>
                    <a:pt x="29" y="462"/>
                  </a:cubicBezTo>
                  <a:cubicBezTo>
                    <a:pt x="13" y="462"/>
                    <a:pt x="0" y="449"/>
                    <a:pt x="0" y="434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41"/>
                    <a:pt x="13" y="128"/>
                    <a:pt x="29" y="128"/>
                  </a:cubicBezTo>
                  <a:cubicBezTo>
                    <a:pt x="29" y="128"/>
                    <a:pt x="29" y="128"/>
                    <a:pt x="29" y="128"/>
                  </a:cubicBezTo>
                  <a:cubicBezTo>
                    <a:pt x="44" y="128"/>
                    <a:pt x="57" y="141"/>
                    <a:pt x="57" y="156"/>
                  </a:cubicBezTo>
                  <a:cubicBezTo>
                    <a:pt x="57" y="434"/>
                    <a:pt x="57" y="434"/>
                    <a:pt x="57" y="434"/>
                  </a:cubicBezTo>
                  <a:cubicBezTo>
                    <a:pt x="57" y="449"/>
                    <a:pt x="44" y="462"/>
                    <a:pt x="29" y="462"/>
                  </a:cubicBez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7" name="Freeform 23">
              <a:extLst>
                <a:ext uri="{FF2B5EF4-FFF2-40B4-BE49-F238E27FC236}">
                  <a16:creationId xmlns:a16="http://schemas.microsoft.com/office/drawing/2014/main" id="{F5B09A70-BD5C-4AEC-8E34-1AB2A86C5B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76451" y="1286121"/>
              <a:ext cx="187338" cy="304938"/>
            </a:xfrm>
            <a:custGeom>
              <a:avLst/>
              <a:gdLst>
                <a:gd name="T0" fmla="*/ 264 w 290"/>
                <a:gd name="T1" fmla="*/ 462 h 470"/>
                <a:gd name="T2" fmla="*/ 264 w 290"/>
                <a:gd name="T3" fmla="*/ 462 h 470"/>
                <a:gd name="T4" fmla="*/ 237 w 290"/>
                <a:gd name="T5" fmla="*/ 436 h 470"/>
                <a:gd name="T6" fmla="*/ 237 w 290"/>
                <a:gd name="T7" fmla="*/ 420 h 470"/>
                <a:gd name="T8" fmla="*/ 236 w 290"/>
                <a:gd name="T9" fmla="*/ 420 h 470"/>
                <a:gd name="T10" fmla="*/ 144 w 290"/>
                <a:gd name="T11" fmla="*/ 470 h 470"/>
                <a:gd name="T12" fmla="*/ 41 w 290"/>
                <a:gd name="T13" fmla="*/ 421 h 470"/>
                <a:gd name="T14" fmla="*/ 0 w 290"/>
                <a:gd name="T15" fmla="*/ 295 h 470"/>
                <a:gd name="T16" fmla="*/ 39 w 290"/>
                <a:gd name="T17" fmla="*/ 167 h 470"/>
                <a:gd name="T18" fmla="*/ 141 w 290"/>
                <a:gd name="T19" fmla="*/ 120 h 470"/>
                <a:gd name="T20" fmla="*/ 232 w 290"/>
                <a:gd name="T21" fmla="*/ 166 h 470"/>
                <a:gd name="T22" fmla="*/ 234 w 290"/>
                <a:gd name="T23" fmla="*/ 166 h 470"/>
                <a:gd name="T24" fmla="*/ 234 w 290"/>
                <a:gd name="T25" fmla="*/ 27 h 470"/>
                <a:gd name="T26" fmla="*/ 260 w 290"/>
                <a:gd name="T27" fmla="*/ 0 h 470"/>
                <a:gd name="T28" fmla="*/ 264 w 290"/>
                <a:gd name="T29" fmla="*/ 0 h 470"/>
                <a:gd name="T30" fmla="*/ 290 w 290"/>
                <a:gd name="T31" fmla="*/ 27 h 470"/>
                <a:gd name="T32" fmla="*/ 290 w 290"/>
                <a:gd name="T33" fmla="*/ 436 h 470"/>
                <a:gd name="T34" fmla="*/ 264 w 290"/>
                <a:gd name="T35" fmla="*/ 462 h 470"/>
                <a:gd name="T36" fmla="*/ 150 w 290"/>
                <a:gd name="T37" fmla="*/ 423 h 470"/>
                <a:gd name="T38" fmla="*/ 213 w 290"/>
                <a:gd name="T39" fmla="*/ 393 h 470"/>
                <a:gd name="T40" fmla="*/ 239 w 290"/>
                <a:gd name="T41" fmla="*/ 300 h 470"/>
                <a:gd name="T42" fmla="*/ 215 w 290"/>
                <a:gd name="T43" fmla="*/ 203 h 470"/>
                <a:gd name="T44" fmla="*/ 147 w 290"/>
                <a:gd name="T45" fmla="*/ 167 h 470"/>
                <a:gd name="T46" fmla="*/ 81 w 290"/>
                <a:gd name="T47" fmla="*/ 202 h 470"/>
                <a:gd name="T48" fmla="*/ 58 w 290"/>
                <a:gd name="T49" fmla="*/ 295 h 470"/>
                <a:gd name="T50" fmla="*/ 70 w 290"/>
                <a:gd name="T51" fmla="*/ 366 h 470"/>
                <a:gd name="T52" fmla="*/ 104 w 290"/>
                <a:gd name="T53" fmla="*/ 409 h 470"/>
                <a:gd name="T54" fmla="*/ 150 w 290"/>
                <a:gd name="T55" fmla="*/ 423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90" h="470">
                  <a:moveTo>
                    <a:pt x="264" y="462"/>
                  </a:moveTo>
                  <a:cubicBezTo>
                    <a:pt x="264" y="462"/>
                    <a:pt x="264" y="462"/>
                    <a:pt x="264" y="462"/>
                  </a:cubicBezTo>
                  <a:cubicBezTo>
                    <a:pt x="249" y="462"/>
                    <a:pt x="237" y="450"/>
                    <a:pt x="237" y="436"/>
                  </a:cubicBezTo>
                  <a:cubicBezTo>
                    <a:pt x="237" y="420"/>
                    <a:pt x="237" y="420"/>
                    <a:pt x="237" y="420"/>
                  </a:cubicBezTo>
                  <a:cubicBezTo>
                    <a:pt x="236" y="420"/>
                    <a:pt x="236" y="420"/>
                    <a:pt x="236" y="420"/>
                  </a:cubicBezTo>
                  <a:cubicBezTo>
                    <a:pt x="216" y="453"/>
                    <a:pt x="185" y="470"/>
                    <a:pt x="144" y="470"/>
                  </a:cubicBezTo>
                  <a:cubicBezTo>
                    <a:pt x="103" y="470"/>
                    <a:pt x="69" y="454"/>
                    <a:pt x="41" y="421"/>
                  </a:cubicBezTo>
                  <a:cubicBezTo>
                    <a:pt x="14" y="389"/>
                    <a:pt x="0" y="347"/>
                    <a:pt x="0" y="295"/>
                  </a:cubicBezTo>
                  <a:cubicBezTo>
                    <a:pt x="0" y="241"/>
                    <a:pt x="13" y="199"/>
                    <a:pt x="39" y="167"/>
                  </a:cubicBezTo>
                  <a:cubicBezTo>
                    <a:pt x="65" y="136"/>
                    <a:pt x="99" y="120"/>
                    <a:pt x="141" y="120"/>
                  </a:cubicBezTo>
                  <a:cubicBezTo>
                    <a:pt x="181" y="120"/>
                    <a:pt x="212" y="136"/>
                    <a:pt x="232" y="166"/>
                  </a:cubicBezTo>
                  <a:cubicBezTo>
                    <a:pt x="234" y="166"/>
                    <a:pt x="234" y="166"/>
                    <a:pt x="234" y="166"/>
                  </a:cubicBezTo>
                  <a:cubicBezTo>
                    <a:pt x="234" y="27"/>
                    <a:pt x="234" y="27"/>
                    <a:pt x="234" y="27"/>
                  </a:cubicBezTo>
                  <a:cubicBezTo>
                    <a:pt x="234" y="12"/>
                    <a:pt x="245" y="0"/>
                    <a:pt x="260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8" y="0"/>
                    <a:pt x="290" y="12"/>
                    <a:pt x="290" y="27"/>
                  </a:cubicBezTo>
                  <a:cubicBezTo>
                    <a:pt x="290" y="436"/>
                    <a:pt x="290" y="436"/>
                    <a:pt x="290" y="436"/>
                  </a:cubicBezTo>
                  <a:cubicBezTo>
                    <a:pt x="290" y="450"/>
                    <a:pt x="278" y="462"/>
                    <a:pt x="264" y="462"/>
                  </a:cubicBezTo>
                  <a:close/>
                  <a:moveTo>
                    <a:pt x="150" y="423"/>
                  </a:moveTo>
                  <a:cubicBezTo>
                    <a:pt x="175" y="423"/>
                    <a:pt x="196" y="413"/>
                    <a:pt x="213" y="393"/>
                  </a:cubicBezTo>
                  <a:cubicBezTo>
                    <a:pt x="230" y="372"/>
                    <a:pt x="239" y="342"/>
                    <a:pt x="239" y="300"/>
                  </a:cubicBezTo>
                  <a:cubicBezTo>
                    <a:pt x="239" y="260"/>
                    <a:pt x="231" y="227"/>
                    <a:pt x="215" y="203"/>
                  </a:cubicBezTo>
                  <a:cubicBezTo>
                    <a:pt x="199" y="179"/>
                    <a:pt x="177" y="167"/>
                    <a:pt x="147" y="167"/>
                  </a:cubicBezTo>
                  <a:cubicBezTo>
                    <a:pt x="118" y="167"/>
                    <a:pt x="96" y="178"/>
                    <a:pt x="81" y="202"/>
                  </a:cubicBezTo>
                  <a:cubicBezTo>
                    <a:pt x="66" y="226"/>
                    <a:pt x="58" y="257"/>
                    <a:pt x="58" y="295"/>
                  </a:cubicBezTo>
                  <a:cubicBezTo>
                    <a:pt x="58" y="323"/>
                    <a:pt x="62" y="346"/>
                    <a:pt x="70" y="366"/>
                  </a:cubicBezTo>
                  <a:cubicBezTo>
                    <a:pt x="78" y="385"/>
                    <a:pt x="90" y="399"/>
                    <a:pt x="104" y="409"/>
                  </a:cubicBezTo>
                  <a:cubicBezTo>
                    <a:pt x="119" y="419"/>
                    <a:pt x="134" y="423"/>
                    <a:pt x="150" y="423"/>
                  </a:cubicBez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8" name="Freeform 24">
              <a:extLst>
                <a:ext uri="{FF2B5EF4-FFF2-40B4-BE49-F238E27FC236}">
                  <a16:creationId xmlns:a16="http://schemas.microsoft.com/office/drawing/2014/main" id="{3776C0FC-51B4-43E9-A802-9FD933C30A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09735" y="1363791"/>
              <a:ext cx="199371" cy="227268"/>
            </a:xfrm>
            <a:custGeom>
              <a:avLst/>
              <a:gdLst>
                <a:gd name="T0" fmla="*/ 280 w 308"/>
                <a:gd name="T1" fmla="*/ 189 h 350"/>
                <a:gd name="T2" fmla="*/ 68 w 308"/>
                <a:gd name="T3" fmla="*/ 189 h 350"/>
                <a:gd name="T4" fmla="*/ 59 w 308"/>
                <a:gd name="T5" fmla="*/ 200 h 350"/>
                <a:gd name="T6" fmla="*/ 89 w 308"/>
                <a:gd name="T7" fmla="*/ 274 h 350"/>
                <a:gd name="T8" fmla="*/ 160 w 308"/>
                <a:gd name="T9" fmla="*/ 303 h 350"/>
                <a:gd name="T10" fmla="*/ 214 w 308"/>
                <a:gd name="T11" fmla="*/ 286 h 350"/>
                <a:gd name="T12" fmla="*/ 239 w 308"/>
                <a:gd name="T13" fmla="*/ 255 h 350"/>
                <a:gd name="T14" fmla="*/ 272 w 308"/>
                <a:gd name="T15" fmla="*/ 237 h 350"/>
                <a:gd name="T16" fmla="*/ 272 w 308"/>
                <a:gd name="T17" fmla="*/ 237 h 350"/>
                <a:gd name="T18" fmla="*/ 293 w 308"/>
                <a:gd name="T19" fmla="*/ 277 h 350"/>
                <a:gd name="T20" fmla="*/ 254 w 308"/>
                <a:gd name="T21" fmla="*/ 322 h 350"/>
                <a:gd name="T22" fmla="*/ 160 w 308"/>
                <a:gd name="T23" fmla="*/ 350 h 350"/>
                <a:gd name="T24" fmla="*/ 42 w 308"/>
                <a:gd name="T25" fmla="*/ 304 h 350"/>
                <a:gd name="T26" fmla="*/ 0 w 308"/>
                <a:gd name="T27" fmla="*/ 178 h 350"/>
                <a:gd name="T28" fmla="*/ 41 w 308"/>
                <a:gd name="T29" fmla="*/ 50 h 350"/>
                <a:gd name="T30" fmla="*/ 157 w 308"/>
                <a:gd name="T31" fmla="*/ 0 h 350"/>
                <a:gd name="T32" fmla="*/ 227 w 308"/>
                <a:gd name="T33" fmla="*/ 16 h 350"/>
                <a:gd name="T34" fmla="*/ 284 w 308"/>
                <a:gd name="T35" fmla="*/ 71 h 350"/>
                <a:gd name="T36" fmla="*/ 307 w 308"/>
                <a:gd name="T37" fmla="*/ 161 h 350"/>
                <a:gd name="T38" fmla="*/ 280 w 308"/>
                <a:gd name="T39" fmla="*/ 189 h 350"/>
                <a:gd name="T40" fmla="*/ 245 w 308"/>
                <a:gd name="T41" fmla="*/ 143 h 350"/>
                <a:gd name="T42" fmla="*/ 249 w 308"/>
                <a:gd name="T43" fmla="*/ 137 h 350"/>
                <a:gd name="T44" fmla="*/ 218 w 308"/>
                <a:gd name="T45" fmla="*/ 69 h 350"/>
                <a:gd name="T46" fmla="*/ 157 w 308"/>
                <a:gd name="T47" fmla="*/ 47 h 350"/>
                <a:gd name="T48" fmla="*/ 91 w 308"/>
                <a:gd name="T49" fmla="*/ 73 h 350"/>
                <a:gd name="T50" fmla="*/ 63 w 308"/>
                <a:gd name="T51" fmla="*/ 127 h 350"/>
                <a:gd name="T52" fmla="*/ 75 w 308"/>
                <a:gd name="T53" fmla="*/ 143 h 350"/>
                <a:gd name="T54" fmla="*/ 245 w 308"/>
                <a:gd name="T55" fmla="*/ 14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08" h="350">
                  <a:moveTo>
                    <a:pt x="280" y="189"/>
                  </a:moveTo>
                  <a:cubicBezTo>
                    <a:pt x="68" y="189"/>
                    <a:pt x="68" y="189"/>
                    <a:pt x="68" y="189"/>
                  </a:cubicBezTo>
                  <a:cubicBezTo>
                    <a:pt x="63" y="189"/>
                    <a:pt x="58" y="194"/>
                    <a:pt x="59" y="200"/>
                  </a:cubicBezTo>
                  <a:cubicBezTo>
                    <a:pt x="62" y="232"/>
                    <a:pt x="72" y="256"/>
                    <a:pt x="89" y="274"/>
                  </a:cubicBezTo>
                  <a:cubicBezTo>
                    <a:pt x="108" y="294"/>
                    <a:pt x="132" y="303"/>
                    <a:pt x="160" y="303"/>
                  </a:cubicBezTo>
                  <a:cubicBezTo>
                    <a:pt x="181" y="303"/>
                    <a:pt x="200" y="298"/>
                    <a:pt x="214" y="286"/>
                  </a:cubicBezTo>
                  <a:cubicBezTo>
                    <a:pt x="224" y="278"/>
                    <a:pt x="232" y="268"/>
                    <a:pt x="239" y="255"/>
                  </a:cubicBezTo>
                  <a:cubicBezTo>
                    <a:pt x="246" y="243"/>
                    <a:pt x="258" y="236"/>
                    <a:pt x="272" y="237"/>
                  </a:cubicBezTo>
                  <a:cubicBezTo>
                    <a:pt x="272" y="237"/>
                    <a:pt x="272" y="237"/>
                    <a:pt x="272" y="237"/>
                  </a:cubicBezTo>
                  <a:cubicBezTo>
                    <a:pt x="291" y="240"/>
                    <a:pt x="301" y="260"/>
                    <a:pt x="293" y="277"/>
                  </a:cubicBezTo>
                  <a:cubicBezTo>
                    <a:pt x="283" y="295"/>
                    <a:pt x="270" y="310"/>
                    <a:pt x="254" y="322"/>
                  </a:cubicBezTo>
                  <a:cubicBezTo>
                    <a:pt x="229" y="341"/>
                    <a:pt x="198" y="350"/>
                    <a:pt x="160" y="350"/>
                  </a:cubicBezTo>
                  <a:cubicBezTo>
                    <a:pt x="110" y="350"/>
                    <a:pt x="70" y="335"/>
                    <a:pt x="42" y="304"/>
                  </a:cubicBezTo>
                  <a:cubicBezTo>
                    <a:pt x="14" y="273"/>
                    <a:pt x="0" y="231"/>
                    <a:pt x="0" y="178"/>
                  </a:cubicBezTo>
                  <a:cubicBezTo>
                    <a:pt x="0" y="125"/>
                    <a:pt x="13" y="82"/>
                    <a:pt x="41" y="50"/>
                  </a:cubicBezTo>
                  <a:cubicBezTo>
                    <a:pt x="68" y="17"/>
                    <a:pt x="107" y="0"/>
                    <a:pt x="157" y="0"/>
                  </a:cubicBezTo>
                  <a:cubicBezTo>
                    <a:pt x="181" y="0"/>
                    <a:pt x="204" y="6"/>
                    <a:pt x="227" y="16"/>
                  </a:cubicBezTo>
                  <a:cubicBezTo>
                    <a:pt x="250" y="27"/>
                    <a:pt x="269" y="45"/>
                    <a:pt x="284" y="71"/>
                  </a:cubicBezTo>
                  <a:cubicBezTo>
                    <a:pt x="297" y="92"/>
                    <a:pt x="305" y="122"/>
                    <a:pt x="307" y="161"/>
                  </a:cubicBezTo>
                  <a:cubicBezTo>
                    <a:pt x="308" y="176"/>
                    <a:pt x="296" y="189"/>
                    <a:pt x="280" y="189"/>
                  </a:cubicBezTo>
                  <a:close/>
                  <a:moveTo>
                    <a:pt x="245" y="143"/>
                  </a:moveTo>
                  <a:cubicBezTo>
                    <a:pt x="247" y="143"/>
                    <a:pt x="250" y="140"/>
                    <a:pt x="249" y="137"/>
                  </a:cubicBezTo>
                  <a:cubicBezTo>
                    <a:pt x="246" y="106"/>
                    <a:pt x="236" y="83"/>
                    <a:pt x="218" y="69"/>
                  </a:cubicBezTo>
                  <a:cubicBezTo>
                    <a:pt x="199" y="54"/>
                    <a:pt x="179" y="47"/>
                    <a:pt x="157" y="47"/>
                  </a:cubicBezTo>
                  <a:cubicBezTo>
                    <a:pt x="130" y="47"/>
                    <a:pt x="108" y="56"/>
                    <a:pt x="91" y="73"/>
                  </a:cubicBezTo>
                  <a:cubicBezTo>
                    <a:pt x="77" y="88"/>
                    <a:pt x="68" y="106"/>
                    <a:pt x="63" y="127"/>
                  </a:cubicBezTo>
                  <a:cubicBezTo>
                    <a:pt x="62" y="135"/>
                    <a:pt x="67" y="143"/>
                    <a:pt x="75" y="143"/>
                  </a:cubicBezTo>
                  <a:lnTo>
                    <a:pt x="245" y="143"/>
                  </a:ln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CD12B91F-D2E9-404B-A53C-F421F58AF283}"/>
              </a:ext>
            </a:extLst>
          </p:cNvPr>
          <p:cNvGrpSpPr/>
          <p:nvPr/>
        </p:nvGrpSpPr>
        <p:grpSpPr>
          <a:xfrm>
            <a:off x="9693503" y="1128666"/>
            <a:ext cx="1608133" cy="1603954"/>
            <a:chOff x="9693503" y="1128666"/>
            <a:chExt cx="1608133" cy="1603954"/>
          </a:xfrm>
        </p:grpSpPr>
        <p:sp>
          <p:nvSpPr>
            <p:cNvPr id="51" name="矩形 211">
              <a:extLst>
                <a:ext uri="{FF2B5EF4-FFF2-40B4-BE49-F238E27FC236}">
                  <a16:creationId xmlns:a16="http://schemas.microsoft.com/office/drawing/2014/main" id="{D1D87427-94C3-4C88-B16C-19A2B34A5223}"/>
                </a:ext>
              </a:extLst>
            </p:cNvPr>
            <p:cNvSpPr/>
            <p:nvPr/>
          </p:nvSpPr>
          <p:spPr>
            <a:xfrm>
              <a:off x="9693503" y="2486399"/>
              <a:ext cx="1608133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扫码领取 </a:t>
              </a:r>
              <a:r>
                <a:rPr lang="en-US" altLang="zh-CN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1 </a:t>
              </a:r>
              <a: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个月试用会员</a:t>
              </a:r>
              <a:endParaRPr lang="en-US" altLang="zh-CN" sz="100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52" name="组合 212">
              <a:extLst>
                <a:ext uri="{FF2B5EF4-FFF2-40B4-BE49-F238E27FC236}">
                  <a16:creationId xmlns:a16="http://schemas.microsoft.com/office/drawing/2014/main" id="{1068CC0F-C3FC-4046-BD58-9BF7206057E9}"/>
                </a:ext>
              </a:extLst>
            </p:cNvPr>
            <p:cNvGrpSpPr>
              <a:grpSpLocks/>
            </p:cNvGrpSpPr>
            <p:nvPr/>
          </p:nvGrpSpPr>
          <p:grpSpPr>
            <a:xfrm>
              <a:off x="9818694" y="1128666"/>
              <a:ext cx="1357733" cy="1357734"/>
              <a:chOff x="4693653" y="1484781"/>
              <a:chExt cx="2329760" cy="2329758"/>
            </a:xfrm>
          </p:grpSpPr>
          <p:pic>
            <p:nvPicPr>
              <p:cNvPr id="53" name="图片 213">
                <a:extLst>
                  <a:ext uri="{FF2B5EF4-FFF2-40B4-BE49-F238E27FC236}">
                    <a16:creationId xmlns:a16="http://schemas.microsoft.com/office/drawing/2014/main" id="{7604ECF0-9FD1-4D5A-97B2-7B219CCC9E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693653" y="1484781"/>
                <a:ext cx="2329760" cy="2329758"/>
              </a:xfrm>
              <a:prstGeom prst="rect">
                <a:avLst/>
              </a:prstGeom>
            </p:spPr>
          </p:pic>
          <p:grpSp>
            <p:nvGrpSpPr>
              <p:cNvPr id="54" name="组合 214">
                <a:extLst>
                  <a:ext uri="{FF2B5EF4-FFF2-40B4-BE49-F238E27FC236}">
                    <a16:creationId xmlns:a16="http://schemas.microsoft.com/office/drawing/2014/main" id="{3E28C526-5B1C-4611-B4C9-8666ED4F11BC}"/>
                  </a:ext>
                </a:extLst>
              </p:cNvPr>
              <p:cNvGrpSpPr/>
              <p:nvPr/>
            </p:nvGrpSpPr>
            <p:grpSpPr>
              <a:xfrm>
                <a:off x="5497245" y="2228001"/>
                <a:ext cx="722580" cy="722580"/>
                <a:chOff x="5758004" y="2227152"/>
                <a:chExt cx="724278" cy="724278"/>
              </a:xfrm>
            </p:grpSpPr>
            <p:sp>
              <p:nvSpPr>
                <p:cNvPr id="57" name="圆角矩形 215">
                  <a:extLst>
                    <a:ext uri="{FF2B5EF4-FFF2-40B4-BE49-F238E27FC236}">
                      <a16:creationId xmlns:a16="http://schemas.microsoft.com/office/drawing/2014/main" id="{E684D243-2E91-47B4-ABB4-C46D63B88EEF}"/>
                    </a:ext>
                  </a:extLst>
                </p:cNvPr>
                <p:cNvSpPr/>
                <p:nvPr/>
              </p:nvSpPr>
              <p:spPr>
                <a:xfrm>
                  <a:off x="5758004" y="2227152"/>
                  <a:ext cx="724278" cy="724278"/>
                </a:xfrm>
                <a:prstGeom prst="roundRect">
                  <a:avLst>
                    <a:gd name="adj" fmla="val 7023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8" name="圆角矩形 216">
                  <a:extLst>
                    <a:ext uri="{FF2B5EF4-FFF2-40B4-BE49-F238E27FC236}">
                      <a16:creationId xmlns:a16="http://schemas.microsoft.com/office/drawing/2014/main" id="{48995899-07B6-4BF8-96C7-01B147533C4F}"/>
                    </a:ext>
                  </a:extLst>
                </p:cNvPr>
                <p:cNvSpPr/>
                <p:nvPr/>
              </p:nvSpPr>
              <p:spPr>
                <a:xfrm>
                  <a:off x="5804041" y="2273189"/>
                  <a:ext cx="632205" cy="632205"/>
                </a:xfrm>
                <a:prstGeom prst="roundRect">
                  <a:avLst>
                    <a:gd name="adj" fmla="val 10091"/>
                  </a:avLst>
                </a:prstGeom>
                <a:blipFill>
                  <a:blip r:embed="rId6" cstate="email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</p:grpSp>
        <p:pic>
          <p:nvPicPr>
            <p:cNvPr id="3" name="图片 2" descr="图片包含 物体, 急救箱&#10;&#10;已生成高可信度的说明">
              <a:extLst>
                <a:ext uri="{FF2B5EF4-FFF2-40B4-BE49-F238E27FC236}">
                  <a16:creationId xmlns:a16="http://schemas.microsoft.com/office/drawing/2014/main" id="{100DC124-76DD-435E-ABC6-A5BB56344149}"/>
                </a:ext>
              </a:extLst>
            </p:cNvPr>
            <p:cNvPicPr>
              <a:picLocks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8694" y="1128666"/>
              <a:ext cx="1357733" cy="1357734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2161072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F27324D3-864A-4DDF-9017-C2BA3DB0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b="0" dirty="0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SPIR-V Module Physical Layout</a:t>
            </a:r>
            <a:endParaRPr lang="zh-CN" altLang="en-US" sz="5400" b="0" dirty="0">
              <a:solidFill>
                <a:schemeClr val="accent5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5F0B8EE-BE07-43CB-BAD3-A51F9D024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www.islide.cc 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877CF3A-3730-4AAF-B355-A93DDE6E0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D79DA38-96DB-49D3-AF62-42EE27A87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Module</a:t>
            </a:r>
          </a:p>
          <a:p>
            <a:pPr lvl="1"/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Header</a:t>
            </a:r>
          </a:p>
          <a:p>
            <a:pPr lvl="1"/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Instruction stream</a:t>
            </a:r>
          </a:p>
          <a:p>
            <a:pPr lvl="1"/>
            <a:endParaRPr lang="en-US" altLang="zh-CN" dirty="0">
              <a:solidFill>
                <a:schemeClr val="accent5">
                  <a:lumMod val="50000"/>
                </a:schemeClr>
              </a:solidFill>
            </a:endParaRPr>
          </a:p>
          <a:p>
            <a:pPr marL="228589" lvl="1">
              <a:spcBef>
                <a:spcPts val="1000"/>
              </a:spcBef>
            </a:pP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</a:rPr>
              <a:t>Instruction</a:t>
            </a:r>
          </a:p>
          <a:p>
            <a:endParaRPr lang="en-US" altLang="zh-CN" dirty="0"/>
          </a:p>
        </p:txBody>
      </p:sp>
      <p:pic>
        <p:nvPicPr>
          <p:cNvPr id="9" name="Picture 2" descr="BinaryForm.png">
            <a:extLst>
              <a:ext uri="{FF2B5EF4-FFF2-40B4-BE49-F238E27FC236}">
                <a16:creationId xmlns:a16="http://schemas.microsoft.com/office/drawing/2014/main" id="{FBCD0D76-99CD-4307-9530-FADCEF11FD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485" y="1123950"/>
            <a:ext cx="4194977" cy="5588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内容占位符 4">
            <a:extLst>
              <a:ext uri="{FF2B5EF4-FFF2-40B4-BE49-F238E27FC236}">
                <a16:creationId xmlns:a16="http://schemas.microsoft.com/office/drawing/2014/main" id="{7969A4E0-FFB8-4D29-9AFC-600E37120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3800468" y="1210516"/>
            <a:ext cx="3891980" cy="2913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4222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F27324D3-864A-4DDF-9017-C2BA3DB0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b="0" dirty="0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What is Mesa-IR </a:t>
            </a:r>
            <a:endParaRPr lang="zh-CN" altLang="en-US" sz="5400" b="0" dirty="0">
              <a:solidFill>
                <a:schemeClr val="accent5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9C0C944F-D518-4C1A-9C85-D11378952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>
                <a:solidFill>
                  <a:schemeClr val="accent5">
                    <a:lumMod val="50000"/>
                  </a:schemeClr>
                </a:solidFill>
              </a:rPr>
              <a:t>Introduced as SPIR in 2011</a:t>
            </a:r>
          </a:p>
          <a:p>
            <a:pPr lvl="1"/>
            <a:r>
              <a:rPr lang="en-US" altLang="zh-CN" sz="1600" dirty="0">
                <a:solidFill>
                  <a:schemeClr val="accent5">
                    <a:lumMod val="50000"/>
                  </a:schemeClr>
                </a:solidFill>
              </a:rPr>
              <a:t>Standard Portable Intermediate Representation</a:t>
            </a:r>
          </a:p>
          <a:p>
            <a:pPr lvl="1"/>
            <a:r>
              <a:rPr lang="en-US" altLang="zh-CN" sz="1600" dirty="0">
                <a:solidFill>
                  <a:schemeClr val="accent5">
                    <a:lumMod val="50000"/>
                  </a:schemeClr>
                </a:solidFill>
              </a:rPr>
              <a:t>Initially for OpenCL</a:t>
            </a:r>
          </a:p>
          <a:p>
            <a:pPr lvl="1"/>
            <a:r>
              <a:rPr lang="en-US" altLang="zh-CN" sz="1600" dirty="0">
                <a:solidFill>
                  <a:schemeClr val="accent5">
                    <a:lumMod val="50000"/>
                  </a:schemeClr>
                </a:solidFill>
              </a:rPr>
              <a:t>Binary format based on LLVM IR</a:t>
            </a:r>
          </a:p>
          <a:p>
            <a:pPr marL="457177" lvl="1" indent="0">
              <a:buNone/>
            </a:pPr>
            <a:endParaRPr lang="en-US" altLang="zh-CN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5F0B8EE-BE07-43CB-BAD3-A51F9D024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www.islide.cc 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877CF3A-3730-4AAF-B355-A93DDE6E0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pic>
        <p:nvPicPr>
          <p:cNvPr id="7" name="Picture 1" descr="C://Users/ZhiqianXia/AppData/Local/YNote/data/xia.zhiqian@163.com/6fd59b5afaa4464f8b6f001cb8731b4a/clipboard.png">
            <a:extLst>
              <a:ext uri="{FF2B5EF4-FFF2-40B4-BE49-F238E27FC236}">
                <a16:creationId xmlns:a16="http://schemas.microsoft.com/office/drawing/2014/main" id="{0C873E84-2A86-4A70-8CF5-1E5BF6C68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129291"/>
            <a:ext cx="5763876" cy="3254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827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40668" y="1083222"/>
            <a:ext cx="5189224" cy="897977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40667" y="1083277"/>
            <a:ext cx="10355957" cy="5774722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; SPIR-V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; Version: 1.0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; Generator: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Khronos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Glslang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Reference Front End; 7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; Bound: 15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; Schema: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    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OpCapability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Shader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%1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OpExtInstImport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"GLSL.std.450"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    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OpMemoryModel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Logical GLSL450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    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OpEntryPoint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Fragment %main "main" %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out_color</a:t>
            </a:r>
            <a:endParaRPr lang="en-US" altLang="zh-CN" sz="1400" dirty="0">
              <a:latin typeface="Consolas" panose="020B0609020204030204" pitchFamily="49" charset="0"/>
              <a:ea typeface="微软雅黑 Light" panose="020B0502040204020203" pitchFamily="34" charset="-122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    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OpExecutionMode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%main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OriginUpperLeft</a:t>
            </a:r>
            <a:endParaRPr lang="en-US" altLang="zh-CN" sz="1400" dirty="0">
              <a:latin typeface="Consolas" panose="020B0609020204030204" pitchFamily="49" charset="0"/>
              <a:ea typeface="微软雅黑 Light" panose="020B0502040204020203" pitchFamily="34" charset="-122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    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OpSource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GLSL 450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    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OpName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%main "main"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    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OpName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out_color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"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out_color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    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OpDecorate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out_color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Location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%void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OpTypeVoid</a:t>
            </a:r>
            <a:endParaRPr lang="en-US" altLang="zh-CN" sz="1400" dirty="0">
              <a:latin typeface="Consolas" panose="020B0609020204030204" pitchFamily="49" charset="0"/>
              <a:ea typeface="微软雅黑 Light" panose="020B0502040204020203" pitchFamily="34" charset="-122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%3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OpTypeFunction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%void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%float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OpTypeFloat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32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%v4float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OpTypeVector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%float 4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%_ptr_Output_v4float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OpTypePointer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Output %v4float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%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out_color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OpVariable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%_ptr_Output_v4float Output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%float_0_389418334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OpConstant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%float </a:t>
            </a:r>
            <a:r>
              <a:rPr lang="en-US" altLang="zh-CN" sz="1400" dirty="0">
                <a:solidFill>
                  <a:srgbClr val="FF0000"/>
                </a:solidFill>
                <a:latin typeface="Consolas" panose="020B0609020204030204" pitchFamily="49" charset="0"/>
                <a:ea typeface="微软雅黑 Light" panose="020B0502040204020203" pitchFamily="34" charset="-122"/>
              </a:rPr>
              <a:t>0.389418334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%float_0_400000006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OpConstant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%float </a:t>
            </a:r>
            <a:r>
              <a:rPr lang="en-US" altLang="zh-CN" sz="1400" dirty="0">
                <a:solidFill>
                  <a:srgbClr val="FF0000"/>
                </a:solidFill>
                <a:latin typeface="Consolas" panose="020B0609020204030204" pitchFamily="49" charset="0"/>
                <a:ea typeface="微软雅黑 Light" panose="020B0502040204020203" pitchFamily="34" charset="-122"/>
              </a:rPr>
              <a:t>0.400000006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%float_0_800000012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OpConstant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%float </a:t>
            </a:r>
            <a:r>
              <a:rPr lang="en-US" altLang="zh-CN" sz="1400" dirty="0">
                <a:solidFill>
                  <a:srgbClr val="FF0000"/>
                </a:solidFill>
                <a:latin typeface="Consolas" panose="020B0609020204030204" pitchFamily="49" charset="0"/>
                <a:ea typeface="微软雅黑 Light" panose="020B0502040204020203" pitchFamily="34" charset="-122"/>
              </a:rPr>
              <a:t>0.800000012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%float_1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OpConstant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%float </a:t>
            </a:r>
            <a:r>
              <a:rPr lang="en-US" altLang="zh-CN" sz="1400" dirty="0">
                <a:solidFill>
                  <a:srgbClr val="FF0000"/>
                </a:solidFill>
                <a:latin typeface="Consolas" panose="020B0609020204030204" pitchFamily="49" charset="0"/>
                <a:ea typeface="微软雅黑 Light" panose="020B0502040204020203" pitchFamily="34" charset="-122"/>
              </a:rPr>
              <a:t>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%14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OpConstantComposite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%v4float %float_0_389418334 %float_0_400000006 %float_0_800000012 %float_1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%main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OpFunction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%void None %3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%5 =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OpLabel</a:t>
            </a:r>
            <a:endParaRPr lang="en-US" altLang="zh-CN" sz="1400" dirty="0">
              <a:latin typeface="Consolas" panose="020B0609020204030204" pitchFamily="49" charset="0"/>
              <a:ea typeface="微软雅黑 Light" panose="020B0502040204020203" pitchFamily="34" charset="-122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    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OpStore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out_color</a:t>
            </a: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%14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    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OpReturn</a:t>
            </a:r>
            <a:endParaRPr lang="en-US" altLang="zh-CN" sz="1400" dirty="0">
              <a:latin typeface="Consolas" panose="020B0609020204030204" pitchFamily="49" charset="0"/>
              <a:ea typeface="微软雅黑 Light" panose="020B0502040204020203" pitchFamily="34" charset="-122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400" dirty="0">
                <a:latin typeface="Consolas" panose="020B0609020204030204" pitchFamily="49" charset="0"/>
                <a:ea typeface="微软雅黑 Light" panose="020B0502040204020203" pitchFamily="34" charset="-122"/>
              </a:rPr>
              <a:t>               </a:t>
            </a:r>
            <a:r>
              <a:rPr lang="en-US" altLang="zh-CN" sz="1400" dirty="0" err="1">
                <a:latin typeface="Consolas" panose="020B0609020204030204" pitchFamily="49" charset="0"/>
                <a:ea typeface="微软雅黑 Light" panose="020B0502040204020203" pitchFamily="34" charset="-122"/>
              </a:rPr>
              <a:t>OpFunctionEnd</a:t>
            </a:r>
            <a:endParaRPr lang="en-US" altLang="zh-CN" sz="1400" dirty="0">
              <a:latin typeface="Consolas" panose="020B0609020204030204" pitchFamily="49" charset="0"/>
              <a:ea typeface="微软雅黑 Light" panose="020B0502040204020203" pitchFamily="34" charset="-122"/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zh-CN" sz="1400" dirty="0">
              <a:latin typeface="Consolas" panose="020B0609020204030204" pitchFamily="49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>
            <a:normAutofit/>
          </a:bodyPr>
          <a:lstStyle/>
          <a:p>
            <a:r>
              <a:rPr lang="en-US" altLang="zh-CN" sz="5400" b="0" dirty="0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Simple example</a:t>
            </a:r>
            <a:endParaRPr lang="zh-CN" altLang="en-US" sz="5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134086" y="3646934"/>
            <a:ext cx="3419475" cy="15542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  <a:ea typeface="微软雅黑 Light" panose="020B0502040204020203" pitchFamily="34" charset="-122"/>
                <a:cs typeface="Times New Roman" pitchFamily="18" charset="0"/>
              </a:rPr>
              <a:t>#version 450</a:t>
            </a:r>
          </a:p>
          <a:p>
            <a:r>
              <a:rPr lang="en-US" altLang="zh-CN" sz="11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  <a:ea typeface="微软雅黑 Light" panose="020B0502040204020203" pitchFamily="34" charset="-122"/>
                <a:cs typeface="Times New Roman" pitchFamily="18" charset="0"/>
              </a:rPr>
              <a:t>layout(location = 0) out vec4 </a:t>
            </a:r>
            <a:r>
              <a:rPr lang="en-US" altLang="zh-CN" sz="11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  <a:ea typeface="微软雅黑 Light" panose="020B0502040204020203" pitchFamily="34" charset="-122"/>
                <a:cs typeface="Times New Roman" pitchFamily="18" charset="0"/>
              </a:rPr>
              <a:t>out_color</a:t>
            </a:r>
            <a:r>
              <a:rPr lang="en-US" altLang="zh-CN" sz="11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  <a:ea typeface="微软雅黑 Light" panose="020B0502040204020203" pitchFamily="34" charset="-122"/>
                <a:cs typeface="Times New Roman" pitchFamily="18" charset="0"/>
              </a:rPr>
              <a:t>;</a:t>
            </a:r>
          </a:p>
          <a:p>
            <a:endParaRPr lang="en-US" altLang="zh-CN" sz="11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  <a:ea typeface="微软雅黑 Light" panose="020B0502040204020203" pitchFamily="34" charset="-122"/>
              <a:cs typeface="Times New Roman" pitchFamily="18" charset="0"/>
            </a:endParaRPr>
          </a:p>
          <a:p>
            <a:r>
              <a:rPr lang="en-US" altLang="zh-CN" sz="11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  <a:ea typeface="微软雅黑 Light" panose="020B0502040204020203" pitchFamily="34" charset="-122"/>
                <a:cs typeface="Times New Roman" pitchFamily="18" charset="0"/>
              </a:rPr>
              <a:t>void main()</a:t>
            </a:r>
          </a:p>
          <a:p>
            <a:r>
              <a:rPr lang="en-US" altLang="zh-CN" sz="11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  <a:ea typeface="微软雅黑 Light" panose="020B0502040204020203" pitchFamily="34" charset="-122"/>
                <a:cs typeface="Times New Roman" pitchFamily="18" charset="0"/>
              </a:rPr>
              <a:t>{</a:t>
            </a:r>
          </a:p>
          <a:p>
            <a:r>
              <a:rPr lang="en-US" altLang="zh-CN" sz="11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  <a:ea typeface="微软雅黑 Light" panose="020B0502040204020203" pitchFamily="34" charset="-122"/>
                <a:cs typeface="Times New Roman" pitchFamily="18" charset="0"/>
              </a:rPr>
              <a:t> </a:t>
            </a:r>
            <a:r>
              <a:rPr lang="en-US" altLang="zh-CN" sz="11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  <a:ea typeface="微软雅黑 Light" panose="020B0502040204020203" pitchFamily="34" charset="-122"/>
                <a:cs typeface="Times New Roman" pitchFamily="18" charset="0"/>
              </a:rPr>
              <a:t>out_color</a:t>
            </a:r>
            <a:r>
              <a:rPr lang="en-US" altLang="zh-CN" sz="11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  <a:ea typeface="微软雅黑 Light" panose="020B0502040204020203" pitchFamily="34" charset="-122"/>
                <a:cs typeface="Times New Roman" pitchFamily="18" charset="0"/>
              </a:rPr>
              <a:t> = vec4(sin(0.4),0.4,0.8,1.0);</a:t>
            </a:r>
          </a:p>
          <a:p>
            <a:r>
              <a:rPr lang="en-US" altLang="zh-CN" sz="11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  <a:ea typeface="微软雅黑 Light" panose="020B0502040204020203" pitchFamily="34" charset="-122"/>
                <a:cs typeface="Times New Roman" pitchFamily="18" charset="0"/>
              </a:rPr>
              <a:t>}</a:t>
            </a:r>
            <a:endParaRPr lang="zh-CN" altLang="en-US" sz="11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  <a:ea typeface="微软雅黑 Light" panose="020B0502040204020203" pitchFamily="34" charset="-122"/>
              <a:cs typeface="Times New Roman" pitchFamily="18" charset="0"/>
            </a:endParaRPr>
          </a:p>
          <a:p>
            <a:endParaRPr lang="zh-CN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926313" y="1347544"/>
            <a:ext cx="9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Header</a:t>
            </a:r>
            <a:endParaRPr lang="zh-CN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右箭头 8"/>
          <p:cNvSpPr/>
          <p:nvPr/>
        </p:nvSpPr>
        <p:spPr>
          <a:xfrm>
            <a:off x="6037080" y="1436948"/>
            <a:ext cx="889233" cy="190524"/>
          </a:xfrm>
          <a:prstGeom prst="rightArrow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0" name="内容占位符 4">
            <a:extLst>
              <a:ext uri="{FF2B5EF4-FFF2-40B4-BE49-F238E27FC236}">
                <a16:creationId xmlns:a16="http://schemas.microsoft.com/office/drawing/2014/main" id="{E496100A-4D07-4B0C-8C13-D491B6B6D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086" y="1085065"/>
            <a:ext cx="3051368" cy="250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199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b="0" dirty="0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NIR </a:t>
            </a:r>
            <a:r>
              <a:rPr lang="en-US" altLang="zh-CN" sz="5400" b="0" dirty="0" err="1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Pragram</a:t>
            </a:r>
            <a:r>
              <a:rPr lang="en-US" altLang="zh-CN" sz="5400" b="0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Structure</a:t>
            </a:r>
            <a:endParaRPr lang="zh-CN" altLang="en-US" sz="54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Traveral</a:t>
            </a:r>
            <a:r>
              <a:rPr lang="en-US" altLang="zh-CN" dirty="0"/>
              <a:t> of NIR data structure usually occurs through link list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349" y="2173506"/>
            <a:ext cx="8160138" cy="441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207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b="0" dirty="0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Struct </a:t>
            </a:r>
            <a:r>
              <a:rPr lang="en-US" altLang="zh-CN" sz="5400" b="0" dirty="0" err="1">
                <a:solidFill>
                  <a:schemeClr val="accent5">
                    <a:lumMod val="5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nir_shader</a:t>
            </a:r>
            <a:endParaRPr lang="zh-CN" altLang="en-US" sz="5400" b="0" dirty="0">
              <a:solidFill>
                <a:schemeClr val="accent5">
                  <a:lumMod val="5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4" y="1154337"/>
            <a:ext cx="9789920" cy="5536395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CN" sz="1600" dirty="0" err="1">
                <a:latin typeface="Consolas" panose="020B0609020204030204" pitchFamily="49" charset="0"/>
              </a:rPr>
              <a:t>typedef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nir_shader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uniforms;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inputs;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outputs;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shared;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const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nir_shader_compiler_options</a:t>
            </a:r>
            <a:r>
              <a:rPr lang="en-US" altLang="zh-CN" sz="1600" dirty="0">
                <a:latin typeface="Consolas" panose="020B0609020204030204" pitchFamily="49" charset="0"/>
              </a:rPr>
              <a:t> *options;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shader_info</a:t>
            </a:r>
            <a:r>
              <a:rPr lang="en-US" altLang="zh-CN" sz="1600" dirty="0">
                <a:latin typeface="Consolas" panose="020B0609020204030204" pitchFamily="49" charset="0"/>
              </a:rPr>
              <a:t> info;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globals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system_values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</a:rPr>
              <a:t>functions</a:t>
            </a:r>
            <a:r>
              <a:rPr lang="en-US" altLang="zh-CN" sz="1600" dirty="0">
                <a:latin typeface="Consolas" panose="020B0609020204030204" pitchFamily="49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exec_list</a:t>
            </a:r>
            <a:r>
              <a:rPr lang="en-US" altLang="zh-CN" sz="1600" dirty="0">
                <a:latin typeface="Consolas" panose="020B0609020204030204" pitchFamily="49" charset="0"/>
              </a:rPr>
              <a:t> registers;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reg_alloc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xsharp_reg_alloc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usharp_reg_alloc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tex_reg_alloc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sampler_reg_alloc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input_reg_alloc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output_reg_alloc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unsigned </a:t>
            </a:r>
            <a:r>
              <a:rPr lang="en-US" altLang="zh-CN" sz="1600" dirty="0" err="1">
                <a:latin typeface="Consolas" panose="020B0609020204030204" pitchFamily="49" charset="0"/>
              </a:rPr>
              <a:t>num_inputs</a:t>
            </a:r>
            <a:r>
              <a:rPr lang="en-US" altLang="zh-CN" sz="1600" dirty="0">
                <a:latin typeface="Consolas" panose="020B0609020204030204" pitchFamily="49" charset="0"/>
              </a:rPr>
              <a:t>, </a:t>
            </a:r>
            <a:r>
              <a:rPr lang="en-US" altLang="zh-CN" sz="1600" dirty="0" err="1">
                <a:latin typeface="Consolas" panose="020B0609020204030204" pitchFamily="49" charset="0"/>
              </a:rPr>
              <a:t>num_uniforms</a:t>
            </a:r>
            <a:r>
              <a:rPr lang="en-US" altLang="zh-CN" sz="1600" dirty="0">
                <a:latin typeface="Consolas" panose="020B0609020204030204" pitchFamily="49" charset="0"/>
              </a:rPr>
              <a:t>, </a:t>
            </a:r>
            <a:r>
              <a:rPr lang="en-US" altLang="zh-CN" sz="1600" dirty="0" err="1">
                <a:latin typeface="Consolas" panose="020B0609020204030204" pitchFamily="49" charset="0"/>
              </a:rPr>
              <a:t>num_outputs</a:t>
            </a:r>
            <a:r>
              <a:rPr lang="en-US" altLang="zh-CN" sz="1600" dirty="0">
                <a:latin typeface="Consolas" panose="020B0609020204030204" pitchFamily="49" charset="0"/>
              </a:rPr>
              <a:t>, </a:t>
            </a:r>
            <a:r>
              <a:rPr lang="en-US" altLang="zh-CN" sz="1600" dirty="0" err="1">
                <a:latin typeface="Consolas" panose="020B0609020204030204" pitchFamily="49" charset="0"/>
              </a:rPr>
              <a:t>num_shared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</a:t>
            </a:r>
            <a:r>
              <a:rPr lang="en-US" altLang="zh-CN" sz="1600" dirty="0" err="1">
                <a:latin typeface="Consolas" panose="020B0609020204030204" pitchFamily="49" charset="0"/>
              </a:rPr>
              <a:t>nir_function</a:t>
            </a:r>
            <a:r>
              <a:rPr lang="en-US" altLang="zh-CN" sz="1600" dirty="0">
                <a:latin typeface="Consolas" panose="020B0609020204030204" pitchFamily="49" charset="0"/>
              </a:rPr>
              <a:t> *</a:t>
            </a:r>
            <a:r>
              <a:rPr lang="en-US" altLang="zh-CN" sz="1600" dirty="0" err="1">
                <a:latin typeface="Consolas" panose="020B0609020204030204" pitchFamily="49" charset="0"/>
              </a:rPr>
              <a:t>entry_point</a:t>
            </a:r>
            <a:r>
              <a:rPr lang="en-US" altLang="zh-CN" sz="16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} </a:t>
            </a:r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nir_shader</a:t>
            </a: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zh-CN" altLang="en-US" sz="16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5617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5f19ef08-84bf-4b7f-951a-56dda9a9f7bf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1494e30-571c-49ea-bff2-af2ad6c6a2f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cdc7211-bde1-4a86-98fb-3c3487e29fa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2f40a33-a362-41ef-a712-09ac6563e95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e8ca0d0-aa76-4716-be06-ddc1b4817cb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726e97a7-8c49-44b1-952e-252da304fb5f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67524680-e3c6-43bc-bab2-7f21ec98c2a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36b9821e-2744-462b-80ca-28aab80962bf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9002b3b7-fc99-4c03-a52d-c5328b75f1c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3f85649b-c04d-4fae-94cc-543c6e8371e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6b4bf363-1ad6-426b-bc82-51b1b72fe03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7337bce2-cb81-4f49-94f4-481fd55ecd4b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1b9a80c-0d68-4bf2-8a25-6b51834a4df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956d6f92-007c-4e07-be4a-6d5b24bc535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d1451183-fddd-4e6d-97ce-3adf1f778e1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6c172dbe-d2fb-4e5a-b197-54ea251e1887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6c7f2db-f72a-440b-98bb-44f1ef76b428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198d62b-12f2-487c-b45f-0295ccb436c6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6b5e7793-c483-47e2-846c-6a8fc361185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.HELP2" val="iSlide，让PPT设计简单起来！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9a0230cf-6737-4b47-8b35-798bd542b2d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aa8d78a-938c-42c5-b7d5-0d84092eef6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812c0dcb-2a61-4cce-933e-2dd409bdb16b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ed1fcfc-e600-4618-b80b-c301a1bfccdb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88b8af8b-55ad-497a-a7ad-d148a87c0b7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865145cc-383c-4bc1-a40c-7d3ae62b868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28134e2-1056-4cab-8b7c-bd08fe46925e"/>
</p:tagLst>
</file>

<file path=ppt/theme/theme1.xml><?xml version="1.0" encoding="utf-8"?>
<a:theme xmlns:a="http://schemas.openxmlformats.org/drawingml/2006/main" name="主题5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78495"/>
    </a:dk2>
    <a:lt2>
      <a:srgbClr val="F0F0F0"/>
    </a:lt2>
    <a:accent1>
      <a:srgbClr val="015978"/>
    </a:accent1>
    <a:accent2>
      <a:srgbClr val="10779D"/>
    </a:accent2>
    <a:accent3>
      <a:srgbClr val="2693A9"/>
    </a:accent3>
    <a:accent4>
      <a:srgbClr val="0E7999"/>
    </a:accent4>
    <a:accent5>
      <a:srgbClr val="3D84B0"/>
    </a:accent5>
    <a:accent6>
      <a:srgbClr val="416499"/>
    </a:accent6>
    <a:hlink>
      <a:srgbClr val="0CCA82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78495"/>
    </a:dk2>
    <a:lt2>
      <a:srgbClr val="F0F0F0"/>
    </a:lt2>
    <a:accent1>
      <a:srgbClr val="015978"/>
    </a:accent1>
    <a:accent2>
      <a:srgbClr val="10779D"/>
    </a:accent2>
    <a:accent3>
      <a:srgbClr val="2693A9"/>
    </a:accent3>
    <a:accent4>
      <a:srgbClr val="0E7999"/>
    </a:accent4>
    <a:accent5>
      <a:srgbClr val="3D84B0"/>
    </a:accent5>
    <a:accent6>
      <a:srgbClr val="416499"/>
    </a:accent6>
    <a:hlink>
      <a:srgbClr val="0CCA82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78495"/>
    </a:dk2>
    <a:lt2>
      <a:srgbClr val="F0F0F0"/>
    </a:lt2>
    <a:accent1>
      <a:srgbClr val="015978"/>
    </a:accent1>
    <a:accent2>
      <a:srgbClr val="10779D"/>
    </a:accent2>
    <a:accent3>
      <a:srgbClr val="2693A9"/>
    </a:accent3>
    <a:accent4>
      <a:srgbClr val="0E7999"/>
    </a:accent4>
    <a:accent5>
      <a:srgbClr val="3D84B0"/>
    </a:accent5>
    <a:accent6>
      <a:srgbClr val="416499"/>
    </a:accent6>
    <a:hlink>
      <a:srgbClr val="0CCA82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78495"/>
    </a:dk2>
    <a:lt2>
      <a:srgbClr val="F0F0F0"/>
    </a:lt2>
    <a:accent1>
      <a:srgbClr val="015978"/>
    </a:accent1>
    <a:accent2>
      <a:srgbClr val="10779D"/>
    </a:accent2>
    <a:accent3>
      <a:srgbClr val="2693A9"/>
    </a:accent3>
    <a:accent4>
      <a:srgbClr val="0E7999"/>
    </a:accent4>
    <a:accent5>
      <a:srgbClr val="3D84B0"/>
    </a:accent5>
    <a:accent6>
      <a:srgbClr val="416499"/>
    </a:accent6>
    <a:hlink>
      <a:srgbClr val="0CCA82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78495"/>
    </a:dk2>
    <a:lt2>
      <a:srgbClr val="F0F0F0"/>
    </a:lt2>
    <a:accent1>
      <a:srgbClr val="015978"/>
    </a:accent1>
    <a:accent2>
      <a:srgbClr val="10779D"/>
    </a:accent2>
    <a:accent3>
      <a:srgbClr val="2693A9"/>
    </a:accent3>
    <a:accent4>
      <a:srgbClr val="0E7999"/>
    </a:accent4>
    <a:accent5>
      <a:srgbClr val="3D84B0"/>
    </a:accent5>
    <a:accent6>
      <a:srgbClr val="416499"/>
    </a:accent6>
    <a:hlink>
      <a:srgbClr val="0CCA82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78495"/>
    </a:dk2>
    <a:lt2>
      <a:srgbClr val="F0F0F0"/>
    </a:lt2>
    <a:accent1>
      <a:srgbClr val="015978"/>
    </a:accent1>
    <a:accent2>
      <a:srgbClr val="10779D"/>
    </a:accent2>
    <a:accent3>
      <a:srgbClr val="2693A9"/>
    </a:accent3>
    <a:accent4>
      <a:srgbClr val="0E7999"/>
    </a:accent4>
    <a:accent5>
      <a:srgbClr val="3D84B0"/>
    </a:accent5>
    <a:accent6>
      <a:srgbClr val="416499"/>
    </a:accent6>
    <a:hlink>
      <a:srgbClr val="0CCA82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78495"/>
    </a:dk2>
    <a:lt2>
      <a:srgbClr val="F0F0F0"/>
    </a:lt2>
    <a:accent1>
      <a:srgbClr val="015978"/>
    </a:accent1>
    <a:accent2>
      <a:srgbClr val="10779D"/>
    </a:accent2>
    <a:accent3>
      <a:srgbClr val="2693A9"/>
    </a:accent3>
    <a:accent4>
      <a:srgbClr val="0E7999"/>
    </a:accent4>
    <a:accent5>
      <a:srgbClr val="3D84B0"/>
    </a:accent5>
    <a:accent6>
      <a:srgbClr val="416499"/>
    </a:accent6>
    <a:hlink>
      <a:srgbClr val="0CCA82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254</TotalTime>
  <Words>3752</Words>
  <Application>Microsoft Office PowerPoint</Application>
  <PresentationFormat>宽屏</PresentationFormat>
  <Paragraphs>716</Paragraphs>
  <Slides>48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48</vt:i4>
      </vt:variant>
    </vt:vector>
  </HeadingPairs>
  <TitlesOfParts>
    <vt:vector size="59" baseType="lpstr">
      <vt:lpstr>等线</vt:lpstr>
      <vt:lpstr>等线 Light</vt:lpstr>
      <vt:lpstr>微软雅黑</vt:lpstr>
      <vt:lpstr>Arial</vt:lpstr>
      <vt:lpstr>Calibri</vt:lpstr>
      <vt:lpstr>Consolas</vt:lpstr>
      <vt:lpstr>Impact</vt:lpstr>
      <vt:lpstr>Segoe UI Light</vt:lpstr>
      <vt:lpstr>Times New Roman</vt:lpstr>
      <vt:lpstr>主题5</vt:lpstr>
      <vt:lpstr>OfficePLUS</vt:lpstr>
      <vt:lpstr>The SPIR-V To Mesa-IR Pass</vt:lpstr>
      <vt:lpstr>Agenda</vt:lpstr>
      <vt:lpstr>What is SPIR-V </vt:lpstr>
      <vt:lpstr>SPIR-V Software Stack</vt:lpstr>
      <vt:lpstr>SPIR-V Module Physical Layout</vt:lpstr>
      <vt:lpstr>What is Mesa-IR </vt:lpstr>
      <vt:lpstr>Simple example</vt:lpstr>
      <vt:lpstr>NIR Pragram Structure</vt:lpstr>
      <vt:lpstr>Struct nir_shader</vt:lpstr>
      <vt:lpstr>Struct  nir_function</vt:lpstr>
      <vt:lpstr>Struct nir_block</vt:lpstr>
      <vt:lpstr>PowerPoint 演示文稿</vt:lpstr>
      <vt:lpstr>Section Header Here</vt:lpstr>
      <vt:lpstr>Native Representation of Graphical Shaders and Compute Kernels</vt:lpstr>
      <vt:lpstr>Click to edit Master title style</vt:lpstr>
      <vt:lpstr>Click to edit Master title style</vt:lpstr>
      <vt:lpstr>Click to edit Master title style</vt:lpstr>
      <vt:lpstr>Section Header Here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Section Header Here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Section Header Here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Section Header Here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Thanks And Your Slogan Here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Zhiqian</cp:lastModifiedBy>
  <cp:revision>85</cp:revision>
  <cp:lastPrinted>2017-11-01T16:00:00Z</cp:lastPrinted>
  <dcterms:created xsi:type="dcterms:W3CDTF">2017-11-01T16:00:00Z</dcterms:created>
  <dcterms:modified xsi:type="dcterms:W3CDTF">2019-09-08T15:23:03Z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2018-10-31T09:10:39.8580596Z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